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4" r:id="rId1"/>
    <p:sldMasterId id="2147483716" r:id="rId2"/>
  </p:sldMasterIdLst>
  <p:notesMasterIdLst>
    <p:notesMasterId r:id="rId167"/>
  </p:notesMasterIdLst>
  <p:handoutMasterIdLst>
    <p:handoutMasterId r:id="rId168"/>
  </p:handoutMasterIdLst>
  <p:sldIdLst>
    <p:sldId id="346" r:id="rId3"/>
    <p:sldId id="345" r:id="rId4"/>
    <p:sldId id="341" r:id="rId5"/>
    <p:sldId id="8682" r:id="rId6"/>
    <p:sldId id="260" r:id="rId7"/>
    <p:sldId id="8683" r:id="rId8"/>
    <p:sldId id="8681" r:id="rId9"/>
    <p:sldId id="342" r:id="rId10"/>
    <p:sldId id="1376" r:id="rId11"/>
    <p:sldId id="347" r:id="rId12"/>
    <p:sldId id="343" r:id="rId13"/>
    <p:sldId id="348" r:id="rId14"/>
    <p:sldId id="349" r:id="rId15"/>
    <p:sldId id="360" r:id="rId16"/>
    <p:sldId id="1378" r:id="rId17"/>
    <p:sldId id="351" r:id="rId18"/>
    <p:sldId id="354" r:id="rId19"/>
    <p:sldId id="1375" r:id="rId20"/>
    <p:sldId id="350" r:id="rId21"/>
    <p:sldId id="355" r:id="rId22"/>
    <p:sldId id="365" r:id="rId23"/>
    <p:sldId id="380" r:id="rId24"/>
    <p:sldId id="381" r:id="rId25"/>
    <p:sldId id="382" r:id="rId26"/>
    <p:sldId id="383" r:id="rId27"/>
    <p:sldId id="385" r:id="rId28"/>
    <p:sldId id="386" r:id="rId29"/>
    <p:sldId id="366" r:id="rId30"/>
    <p:sldId id="367" r:id="rId31"/>
    <p:sldId id="368" r:id="rId32"/>
    <p:sldId id="369" r:id="rId33"/>
    <p:sldId id="370" r:id="rId34"/>
    <p:sldId id="1380" r:id="rId35"/>
    <p:sldId id="1381" r:id="rId36"/>
    <p:sldId id="1382" r:id="rId37"/>
    <p:sldId id="1383" r:id="rId38"/>
    <p:sldId id="1384" r:id="rId39"/>
    <p:sldId id="1385" r:id="rId40"/>
    <p:sldId id="1386" r:id="rId41"/>
    <p:sldId id="1387" r:id="rId42"/>
    <p:sldId id="1388" r:id="rId43"/>
    <p:sldId id="1389" r:id="rId44"/>
    <p:sldId id="1390" r:id="rId45"/>
    <p:sldId id="1391" r:id="rId46"/>
    <p:sldId id="1392" r:id="rId47"/>
    <p:sldId id="321" r:id="rId48"/>
    <p:sldId id="322" r:id="rId49"/>
    <p:sldId id="323" r:id="rId50"/>
    <p:sldId id="324" r:id="rId51"/>
    <p:sldId id="325" r:id="rId52"/>
    <p:sldId id="326" r:id="rId53"/>
    <p:sldId id="327" r:id="rId54"/>
    <p:sldId id="328" r:id="rId55"/>
    <p:sldId id="329" r:id="rId56"/>
    <p:sldId id="330" r:id="rId57"/>
    <p:sldId id="331" r:id="rId58"/>
    <p:sldId id="332" r:id="rId59"/>
    <p:sldId id="333" r:id="rId60"/>
    <p:sldId id="334" r:id="rId61"/>
    <p:sldId id="1393" r:id="rId62"/>
    <p:sldId id="336" r:id="rId63"/>
    <p:sldId id="337" r:id="rId64"/>
    <p:sldId id="8684" r:id="rId65"/>
    <p:sldId id="1394" r:id="rId66"/>
    <p:sldId id="1395" r:id="rId67"/>
    <p:sldId id="344" r:id="rId68"/>
    <p:sldId id="1396" r:id="rId69"/>
    <p:sldId id="1397" r:id="rId70"/>
    <p:sldId id="1399" r:id="rId71"/>
    <p:sldId id="1401" r:id="rId72"/>
    <p:sldId id="1402" r:id="rId73"/>
    <p:sldId id="8685" r:id="rId74"/>
    <p:sldId id="1406" r:id="rId75"/>
    <p:sldId id="352" r:id="rId76"/>
    <p:sldId id="353" r:id="rId77"/>
    <p:sldId id="1404" r:id="rId78"/>
    <p:sldId id="1405" r:id="rId79"/>
    <p:sldId id="356" r:id="rId80"/>
    <p:sldId id="357" r:id="rId81"/>
    <p:sldId id="358" r:id="rId82"/>
    <p:sldId id="1408" r:id="rId83"/>
    <p:sldId id="8652" r:id="rId84"/>
    <p:sldId id="8660" r:id="rId85"/>
    <p:sldId id="8661" r:id="rId86"/>
    <p:sldId id="8662" r:id="rId87"/>
    <p:sldId id="8663" r:id="rId88"/>
    <p:sldId id="8664" r:id="rId89"/>
    <p:sldId id="8665" r:id="rId90"/>
    <p:sldId id="8666" r:id="rId91"/>
    <p:sldId id="1407" r:id="rId92"/>
    <p:sldId id="438" r:id="rId93"/>
    <p:sldId id="440" r:id="rId94"/>
    <p:sldId id="441" r:id="rId95"/>
    <p:sldId id="445" r:id="rId96"/>
    <p:sldId id="446" r:id="rId97"/>
    <p:sldId id="8667" r:id="rId98"/>
    <p:sldId id="447" r:id="rId99"/>
    <p:sldId id="448" r:id="rId100"/>
    <p:sldId id="449" r:id="rId101"/>
    <p:sldId id="450" r:id="rId102"/>
    <p:sldId id="451" r:id="rId103"/>
    <p:sldId id="8670" r:id="rId104"/>
    <p:sldId id="8669" r:id="rId105"/>
    <p:sldId id="8687" r:id="rId106"/>
    <p:sldId id="371" r:id="rId107"/>
    <p:sldId id="8671" r:id="rId108"/>
    <p:sldId id="8686" r:id="rId109"/>
    <p:sldId id="374" r:id="rId110"/>
    <p:sldId id="375" r:id="rId111"/>
    <p:sldId id="376" r:id="rId112"/>
    <p:sldId id="377" r:id="rId113"/>
    <p:sldId id="378" r:id="rId114"/>
    <p:sldId id="379" r:id="rId115"/>
    <p:sldId id="8672" r:id="rId116"/>
    <p:sldId id="8673" r:id="rId117"/>
    <p:sldId id="8674" r:id="rId118"/>
    <p:sldId id="8675" r:id="rId119"/>
    <p:sldId id="384" r:id="rId120"/>
    <p:sldId id="8676" r:id="rId121"/>
    <p:sldId id="8677" r:id="rId122"/>
    <p:sldId id="387" r:id="rId123"/>
    <p:sldId id="388" r:id="rId124"/>
    <p:sldId id="389" r:id="rId125"/>
    <p:sldId id="390" r:id="rId126"/>
    <p:sldId id="8678" r:id="rId127"/>
    <p:sldId id="453" r:id="rId128"/>
    <p:sldId id="8679" r:id="rId129"/>
    <p:sldId id="8680" r:id="rId130"/>
    <p:sldId id="3770" r:id="rId131"/>
    <p:sldId id="3763" r:id="rId132"/>
    <p:sldId id="3764" r:id="rId133"/>
    <p:sldId id="3614" r:id="rId134"/>
    <p:sldId id="8636" r:id="rId135"/>
    <p:sldId id="8637" r:id="rId136"/>
    <p:sldId id="8630" r:id="rId137"/>
    <p:sldId id="8620" r:id="rId138"/>
    <p:sldId id="8623" r:id="rId139"/>
    <p:sldId id="4907" r:id="rId140"/>
    <p:sldId id="4922" r:id="rId141"/>
    <p:sldId id="8625" r:id="rId142"/>
    <p:sldId id="8638" r:id="rId143"/>
    <p:sldId id="8626" r:id="rId144"/>
    <p:sldId id="4923" r:id="rId145"/>
    <p:sldId id="8624" r:id="rId146"/>
    <p:sldId id="8628" r:id="rId147"/>
    <p:sldId id="4924" r:id="rId148"/>
    <p:sldId id="8639" r:id="rId149"/>
    <p:sldId id="8629" r:id="rId150"/>
    <p:sldId id="8635" r:id="rId151"/>
    <p:sldId id="4926" r:id="rId152"/>
    <p:sldId id="4927" r:id="rId153"/>
    <p:sldId id="4909" r:id="rId154"/>
    <p:sldId id="4814" r:id="rId155"/>
    <p:sldId id="4896" r:id="rId156"/>
    <p:sldId id="8619" r:id="rId157"/>
    <p:sldId id="8621" r:id="rId158"/>
    <p:sldId id="3760" r:id="rId159"/>
    <p:sldId id="3746" r:id="rId160"/>
    <p:sldId id="3742" r:id="rId161"/>
    <p:sldId id="3762" r:id="rId162"/>
    <p:sldId id="1287" r:id="rId163"/>
    <p:sldId id="1289" r:id="rId164"/>
    <p:sldId id="1290" r:id="rId165"/>
    <p:sldId id="2007" r:id="rId166"/>
  </p:sldIdLst>
  <p:sldSz cx="9144000" cy="5143500" type="screen16x9"/>
  <p:notesSz cx="6858000" cy="9144000"/>
  <p:embeddedFontLst>
    <p:embeddedFont>
      <p:font typeface="Calibri" panose="020F0502020204030204" pitchFamily="34" charset="0"/>
      <p:regular r:id="rId169"/>
      <p:bold r:id="rId170"/>
      <p:italic r:id="rId171"/>
      <p:boldItalic r:id="rId172"/>
    </p:embeddedFont>
    <p:embeddedFont>
      <p:font typeface="Courier" panose="02070309020205020404" pitchFamily="49" charset="0"/>
      <p:regular r:id="rId173"/>
      <p:bold r:id="rId174"/>
      <p:italic r:id="rId175"/>
      <p:boldItalic r:id="rId176"/>
    </p:embeddedFont>
    <p:embeddedFont>
      <p:font typeface="Open Sans" panose="020B0606030504020204" pitchFamily="34" charset="0"/>
      <p:regular r:id="rId177"/>
      <p:bold r:id="rId178"/>
      <p:italic r:id="rId179"/>
      <p:boldItalic r:id="rId180"/>
    </p:embeddedFont>
    <p:embeddedFont>
      <p:font typeface="Rockwell Extra Bold" panose="02060603020205020403" pitchFamily="18" charset="77"/>
      <p:bold r:id="rId181"/>
    </p:embeddedFont>
    <p:embeddedFont>
      <p:font typeface="Segoe UI" panose="020B0502040204020203" pitchFamily="34" charset="0"/>
      <p:regular r:id="rId182"/>
      <p:bold r:id="rId183"/>
      <p:italic r:id="rId184"/>
      <p:boldItalic r:id="rId185"/>
    </p:embeddedFont>
    <p:embeddedFont>
      <p:font typeface="Segoe UI Light" panose="020B0502040204020203" pitchFamily="34" charset="0"/>
      <p:regular r:id="rId186"/>
      <p:italic r:id="rId187"/>
    </p:embeddedFont>
    <p:embeddedFont>
      <p:font typeface="Segoe UI Semibold" panose="020B0502040204020203" pitchFamily="34" charset="0"/>
      <p:regular r:id="rId188"/>
      <p:bold r:id="rId189"/>
      <p:italic r:id="rId190"/>
      <p:boldItalic r:id="rId191"/>
    </p:embeddedFont>
    <p:embeddedFont>
      <p:font typeface="Segoe UI Semilight" panose="020B0402040204020203" pitchFamily="34" charset="0"/>
      <p:regular r:id="rId192"/>
      <p:italic r:id="rId193"/>
    </p:embeddedFont>
    <p:embeddedFont>
      <p:font typeface="Tahoma" panose="020B0604030504040204" pitchFamily="34" charset="0"/>
      <p:regular r:id="rId194"/>
      <p:bold r:id="rId195"/>
    </p:embeddedFont>
    <p:embeddedFont>
      <p:font typeface="Verdana" panose="020B0604030504040204" pitchFamily="34" charset="0"/>
      <p:regular r:id="rId196"/>
      <p:bold r:id="rId197"/>
      <p:italic r:id="rId198"/>
      <p:boldItalic r:id="rId1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288">
          <p15:clr>
            <a:srgbClr val="9AA0A6"/>
          </p15:clr>
        </p15:guide>
        <p15:guide id="4" pos="2051">
          <p15:clr>
            <a:srgbClr val="9AA0A6"/>
          </p15:clr>
        </p15:guide>
        <p15:guide id="5" pos="3813">
          <p15:clr>
            <a:srgbClr val="9AA0A6"/>
          </p15:clr>
        </p15:guide>
        <p15:guide id="6" pos="1993">
          <p15:clr>
            <a:srgbClr val="9AA0A6"/>
          </p15:clr>
        </p15:guide>
        <p15:guide id="7" pos="2932">
          <p15:clr>
            <a:srgbClr val="9AA0A6"/>
          </p15:clr>
        </p15:guide>
        <p15:guide id="8" pos="5437">
          <p15:clr>
            <a:srgbClr val="9AA0A6"/>
          </p15:clr>
        </p15:guide>
        <p15:guide id="9" orient="horz" pos="288">
          <p15:clr>
            <a:srgbClr val="9AA0A6"/>
          </p15:clr>
        </p15:guide>
        <p15:guide id="10" orient="horz" pos="766">
          <p15:clr>
            <a:srgbClr val="9AA0A6"/>
          </p15:clr>
        </p15:guide>
        <p15:guide id="11" orient="horz" pos="1043">
          <p15:clr>
            <a:srgbClr val="9AA0A6"/>
          </p15:clr>
        </p15:guide>
        <p15:guide id="12" orient="horz" pos="2892">
          <p15:clr>
            <a:srgbClr val="9AA0A6"/>
          </p15:clr>
        </p15:guide>
        <p15:guide id="13" orient="horz" pos="3053">
          <p15:clr>
            <a:srgbClr val="9AA0A6"/>
          </p15:clr>
        </p15:guide>
        <p15:guide id="14" orient="horz" pos="3093">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85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9D175E-1AEE-7E40-B38D-A28A8882A3EF}" v="181" dt="2023-10-04T20:24:22.719"/>
  </p1510:revLst>
</p1510:revInfo>
</file>

<file path=ppt/tableStyles.xml><?xml version="1.0" encoding="utf-8"?>
<a:tblStyleLst xmlns:a="http://schemas.openxmlformats.org/drawingml/2006/main" def="{E7A13420-1DB9-42D0-93DA-D1976EDBA89D}">
  <a:tblStyle styleId="{E7A13420-1DB9-42D0-93DA-D1976EDBA8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45"/>
    <p:restoredTop sz="94412"/>
  </p:normalViewPr>
  <p:slideViewPr>
    <p:cSldViewPr snapToGrid="0">
      <p:cViewPr varScale="1">
        <p:scale>
          <a:sx n="374" d="100"/>
          <a:sy n="374" d="100"/>
        </p:scale>
        <p:origin x="176" y="368"/>
      </p:cViewPr>
      <p:guideLst>
        <p:guide orient="horz" pos="1620"/>
        <p:guide pos="2880"/>
        <p:guide pos="288"/>
        <p:guide pos="2051"/>
        <p:guide pos="3813"/>
        <p:guide pos="1993"/>
        <p:guide pos="2932"/>
        <p:guide pos="5437"/>
        <p:guide orient="horz" pos="288"/>
        <p:guide orient="horz" pos="766"/>
        <p:guide orient="horz" pos="1043"/>
        <p:guide orient="horz" pos="2892"/>
        <p:guide orient="horz" pos="3053"/>
        <p:guide orient="horz" pos="3093"/>
      </p:guideLst>
    </p:cSldViewPr>
  </p:slideViewPr>
  <p:notesTextViewPr>
    <p:cViewPr>
      <p:scale>
        <a:sx n="1" d="1"/>
        <a:sy n="1" d="1"/>
      </p:scale>
      <p:origin x="0" y="0"/>
    </p:cViewPr>
  </p:notesTextViewPr>
  <p:notesViewPr>
    <p:cSldViewPr snapToGrid="0">
      <p:cViewPr varScale="1">
        <p:scale>
          <a:sx n="231" d="100"/>
          <a:sy n="231" d="100"/>
        </p:scale>
        <p:origin x="6976" y="17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font" Target="fonts/font2.fntdata"/><Relationship Id="rId191" Type="http://schemas.openxmlformats.org/officeDocument/2006/relationships/font" Target="fonts/font23.fntdata"/><Relationship Id="rId205" Type="http://schemas.microsoft.com/office/2015/10/relationships/revisionInfo" Target="revisionInfo.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font" Target="fonts/font13.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font" Target="fonts/font3.fntdata"/><Relationship Id="rId192" Type="http://schemas.openxmlformats.org/officeDocument/2006/relationships/font" Target="fonts/font24.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font" Target="fonts/font14.fntdata"/><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font" Target="fonts/font4.fntdata"/><Relationship Id="rId193" Type="http://schemas.openxmlformats.org/officeDocument/2006/relationships/font" Target="fonts/font25.fntdata"/><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font" Target="fonts/font15.fntdata"/><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font" Target="fonts/font10.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font" Target="fonts/font5.fntdata"/><Relationship Id="rId194" Type="http://schemas.openxmlformats.org/officeDocument/2006/relationships/font" Target="fonts/font26.fntdata"/><Relationship Id="rId199" Type="http://schemas.openxmlformats.org/officeDocument/2006/relationships/font" Target="fonts/font31.fntdata"/><Relationship Id="rId203"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font" Target="fonts/font16.fntdata"/><Relationship Id="rId189" Type="http://schemas.openxmlformats.org/officeDocument/2006/relationships/font" Target="fonts/font21.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font" Target="fonts/font6.fntdata"/><Relationship Id="rId179" Type="http://schemas.openxmlformats.org/officeDocument/2006/relationships/font" Target="fonts/font11.fntdata"/><Relationship Id="rId195" Type="http://schemas.openxmlformats.org/officeDocument/2006/relationships/font" Target="fonts/font27.fntdata"/><Relationship Id="rId190" Type="http://schemas.openxmlformats.org/officeDocument/2006/relationships/font" Target="fonts/font22.fntdata"/><Relationship Id="rId204" Type="http://schemas.microsoft.com/office/2016/11/relationships/changesInfo" Target="changesInfos/changesInfo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font" Target="fonts/font1.fntdata"/><Relationship Id="rId185"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font" Target="fonts/font12.fntdata"/><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font" Target="fonts/font7.fntdata"/><Relationship Id="rId196" Type="http://schemas.openxmlformats.org/officeDocument/2006/relationships/font" Target="fonts/font28.fntdata"/><Relationship Id="rId200" Type="http://schemas.openxmlformats.org/officeDocument/2006/relationships/presProps" Target="pres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font" Target="fonts/font18.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font" Target="fonts/font8.fntdata"/><Relationship Id="rId197" Type="http://schemas.openxmlformats.org/officeDocument/2006/relationships/font" Target="fonts/font29.fntdata"/><Relationship Id="rId201" Type="http://schemas.openxmlformats.org/officeDocument/2006/relationships/viewProps" Target="view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font" Target="fonts/font19.fntdata"/><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font" Target="fonts/font9.fntdata"/><Relationship Id="rId198" Type="http://schemas.openxmlformats.org/officeDocument/2006/relationships/font" Target="fonts/font30.fntdata"/><Relationship Id="rId202" Type="http://schemas.openxmlformats.org/officeDocument/2006/relationships/theme" Target="theme/theme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notesMaster" Target="notesMasters/notesMaster1.xml"/><Relationship Id="rId188" Type="http://schemas.openxmlformats.org/officeDocument/2006/relationships/font" Target="fonts/font20.fntdata"/><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pe Zenhaeusern" userId="f02b2771-3fdc-4cba-9b71-3987e0d29313" providerId="ADAL" clId="{049D175E-1AEE-7E40-B38D-A28A8882A3EF}"/>
    <pc:docChg chg="undo custSel addSld delSld modSld sldOrd delMainMaster modMainMaster">
      <pc:chgData name="Philippe Zenhaeusern" userId="f02b2771-3fdc-4cba-9b71-3987e0d29313" providerId="ADAL" clId="{049D175E-1AEE-7E40-B38D-A28A8882A3EF}" dt="2023-10-04T20:33:53.879" v="2010" actId="20577"/>
      <pc:docMkLst>
        <pc:docMk/>
      </pc:docMkLst>
      <pc:sldChg chg="modSp add del mod modClrScheme modAnim chgLayout">
        <pc:chgData name="Philippe Zenhaeusern" userId="f02b2771-3fdc-4cba-9b71-3987e0d29313" providerId="ADAL" clId="{049D175E-1AEE-7E40-B38D-A28A8882A3EF}" dt="2023-10-04T19:24:27.957" v="1560" actId="2696"/>
        <pc:sldMkLst>
          <pc:docMk/>
          <pc:sldMk cId="0" sldId="258"/>
        </pc:sldMkLst>
        <pc:spChg chg="mod ord">
          <ac:chgData name="Philippe Zenhaeusern" userId="f02b2771-3fdc-4cba-9b71-3987e0d29313" providerId="ADAL" clId="{049D175E-1AEE-7E40-B38D-A28A8882A3EF}" dt="2023-10-04T19:20:36.068" v="1503" actId="20577"/>
          <ac:spMkLst>
            <pc:docMk/>
            <pc:sldMk cId="0" sldId="258"/>
            <ac:spMk id="707" creationId="{00000000-0000-0000-0000-000000000000}"/>
          </ac:spMkLst>
        </pc:spChg>
        <pc:spChg chg="mod ord">
          <ac:chgData name="Philippe Zenhaeusern" userId="f02b2771-3fdc-4cba-9b71-3987e0d29313" providerId="ADAL" clId="{049D175E-1AEE-7E40-B38D-A28A8882A3EF}" dt="2023-10-04T19:19:47.489" v="1498" actId="700"/>
          <ac:spMkLst>
            <pc:docMk/>
            <pc:sldMk cId="0" sldId="258"/>
            <ac:spMk id="708" creationId="{00000000-0000-0000-0000-000000000000}"/>
          </ac:spMkLst>
        </pc:spChg>
      </pc:sldChg>
      <pc:sldChg chg="modSp add del mod modClrScheme chgLayout">
        <pc:chgData name="Philippe Zenhaeusern" userId="f02b2771-3fdc-4cba-9b71-3987e0d29313" providerId="ADAL" clId="{049D175E-1AEE-7E40-B38D-A28A8882A3EF}" dt="2023-10-04T19:24:27.957" v="1560" actId="2696"/>
        <pc:sldMkLst>
          <pc:docMk/>
          <pc:sldMk cId="0" sldId="259"/>
        </pc:sldMkLst>
        <pc:spChg chg="mod ord">
          <ac:chgData name="Philippe Zenhaeusern" userId="f02b2771-3fdc-4cba-9b71-3987e0d29313" providerId="ADAL" clId="{049D175E-1AEE-7E40-B38D-A28A8882A3EF}" dt="2023-10-04T19:20:52.858" v="1506" actId="242"/>
          <ac:spMkLst>
            <pc:docMk/>
            <pc:sldMk cId="0" sldId="259"/>
            <ac:spMk id="712" creationId="{00000000-0000-0000-0000-000000000000}"/>
          </ac:spMkLst>
        </pc:spChg>
        <pc:spChg chg="mod ord">
          <ac:chgData name="Philippe Zenhaeusern" userId="f02b2771-3fdc-4cba-9b71-3987e0d29313" providerId="ADAL" clId="{049D175E-1AEE-7E40-B38D-A28A8882A3EF}" dt="2023-10-04T19:19:47.489" v="1498" actId="700"/>
          <ac:spMkLst>
            <pc:docMk/>
            <pc:sldMk cId="0" sldId="259"/>
            <ac:spMk id="713" creationId="{00000000-0000-0000-0000-000000000000}"/>
          </ac:spMkLst>
        </pc:spChg>
      </pc:sldChg>
      <pc:sldChg chg="addSp delSp modSp add mod">
        <pc:chgData name="Philippe Zenhaeusern" userId="f02b2771-3fdc-4cba-9b71-3987e0d29313" providerId="ADAL" clId="{049D175E-1AEE-7E40-B38D-A28A8882A3EF}" dt="2023-10-04T19:36:55.653" v="1793" actId="1076"/>
        <pc:sldMkLst>
          <pc:docMk/>
          <pc:sldMk cId="0" sldId="260"/>
        </pc:sldMkLst>
        <pc:spChg chg="add mod">
          <ac:chgData name="Philippe Zenhaeusern" userId="f02b2771-3fdc-4cba-9b71-3987e0d29313" providerId="ADAL" clId="{049D175E-1AEE-7E40-B38D-A28A8882A3EF}" dt="2023-10-04T19:32:28.794" v="1624"/>
          <ac:spMkLst>
            <pc:docMk/>
            <pc:sldMk cId="0" sldId="260"/>
            <ac:spMk id="2" creationId="{85645AFB-8427-938C-9B46-3B7C76548E5A}"/>
          </ac:spMkLst>
        </pc:spChg>
        <pc:spChg chg="add mod">
          <ac:chgData name="Philippe Zenhaeusern" userId="f02b2771-3fdc-4cba-9b71-3987e0d29313" providerId="ADAL" clId="{049D175E-1AEE-7E40-B38D-A28A8882A3EF}" dt="2023-10-04T19:35:50.115" v="1782" actId="113"/>
          <ac:spMkLst>
            <pc:docMk/>
            <pc:sldMk cId="0" sldId="260"/>
            <ac:spMk id="3" creationId="{B7FEC63B-2D0A-93A3-A3F1-AF4506509F49}"/>
          </ac:spMkLst>
        </pc:spChg>
        <pc:spChg chg="add del mod">
          <ac:chgData name="Philippe Zenhaeusern" userId="f02b2771-3fdc-4cba-9b71-3987e0d29313" providerId="ADAL" clId="{049D175E-1AEE-7E40-B38D-A28A8882A3EF}" dt="2023-10-04T19:34:59.364" v="1775" actId="478"/>
          <ac:spMkLst>
            <pc:docMk/>
            <pc:sldMk cId="0" sldId="260"/>
            <ac:spMk id="5" creationId="{3049108E-0F15-EF67-6EE8-7C967845504E}"/>
          </ac:spMkLst>
        </pc:spChg>
        <pc:spChg chg="add mod">
          <ac:chgData name="Philippe Zenhaeusern" userId="f02b2771-3fdc-4cba-9b71-3987e0d29313" providerId="ADAL" clId="{049D175E-1AEE-7E40-B38D-A28A8882A3EF}" dt="2023-10-04T19:36:55.653" v="1793" actId="1076"/>
          <ac:spMkLst>
            <pc:docMk/>
            <pc:sldMk cId="0" sldId="260"/>
            <ac:spMk id="6" creationId="{94F68740-37B1-05E6-E778-EBE7FDBC09B0}"/>
          </ac:spMkLst>
        </pc:spChg>
        <pc:spChg chg="add del mod">
          <ac:chgData name="Philippe Zenhaeusern" userId="f02b2771-3fdc-4cba-9b71-3987e0d29313" providerId="ADAL" clId="{049D175E-1AEE-7E40-B38D-A28A8882A3EF}" dt="2023-10-04T19:36:42.442" v="1792" actId="478"/>
          <ac:spMkLst>
            <pc:docMk/>
            <pc:sldMk cId="0" sldId="260"/>
            <ac:spMk id="8" creationId="{32B1CCCB-0BD8-C087-EAF5-1843A656A3CA}"/>
          </ac:spMkLst>
        </pc:spChg>
        <pc:spChg chg="del">
          <ac:chgData name="Philippe Zenhaeusern" userId="f02b2771-3fdc-4cba-9b71-3987e0d29313" providerId="ADAL" clId="{049D175E-1AEE-7E40-B38D-A28A8882A3EF}" dt="2023-10-04T19:36:34.976" v="1791" actId="478"/>
          <ac:spMkLst>
            <pc:docMk/>
            <pc:sldMk cId="0" sldId="260"/>
            <ac:spMk id="717" creationId="{00000000-0000-0000-0000-000000000000}"/>
          </ac:spMkLst>
        </pc:spChg>
        <pc:spChg chg="mod">
          <ac:chgData name="Philippe Zenhaeusern" userId="f02b2771-3fdc-4cba-9b71-3987e0d29313" providerId="ADAL" clId="{049D175E-1AEE-7E40-B38D-A28A8882A3EF}" dt="2023-10-04T19:30:24.137" v="1604" actId="27636"/>
          <ac:spMkLst>
            <pc:docMk/>
            <pc:sldMk cId="0" sldId="260"/>
            <ac:spMk id="718" creationId="{00000000-0000-0000-0000-000000000000}"/>
          </ac:spMkLst>
        </pc:spChg>
        <pc:spChg chg="del mod">
          <ac:chgData name="Philippe Zenhaeusern" userId="f02b2771-3fdc-4cba-9b71-3987e0d29313" providerId="ADAL" clId="{049D175E-1AEE-7E40-B38D-A28A8882A3EF}" dt="2023-10-04T19:34:55.838" v="1774" actId="478"/>
          <ac:spMkLst>
            <pc:docMk/>
            <pc:sldMk cId="0" sldId="260"/>
            <ac:spMk id="719" creationId="{00000000-0000-0000-0000-000000000000}"/>
          </ac:spMkLst>
        </pc:spChg>
      </pc:sldChg>
      <pc:sldChg chg="del">
        <pc:chgData name="Philippe Zenhaeusern" userId="f02b2771-3fdc-4cba-9b71-3987e0d29313" providerId="ADAL" clId="{049D175E-1AEE-7E40-B38D-A28A8882A3EF}" dt="2023-10-02T10:19:47.552" v="61" actId="2696"/>
        <pc:sldMkLst>
          <pc:docMk/>
          <pc:sldMk cId="1570497115" sldId="314"/>
        </pc:sldMkLst>
      </pc:sldChg>
      <pc:sldChg chg="addSp delSp modSp add mod">
        <pc:chgData name="Philippe Zenhaeusern" userId="f02b2771-3fdc-4cba-9b71-3987e0d29313" providerId="ADAL" clId="{049D175E-1AEE-7E40-B38D-A28A8882A3EF}" dt="2023-10-02T12:42:34.366" v="485" actId="478"/>
        <pc:sldMkLst>
          <pc:docMk/>
          <pc:sldMk cId="0" sldId="321"/>
        </pc:sldMkLst>
        <pc:spChg chg="add del mod">
          <ac:chgData name="Philippe Zenhaeusern" userId="f02b2771-3fdc-4cba-9b71-3987e0d29313" providerId="ADAL" clId="{049D175E-1AEE-7E40-B38D-A28A8882A3EF}" dt="2023-10-02T12:42:34.366" v="485" actId="478"/>
          <ac:spMkLst>
            <pc:docMk/>
            <pc:sldMk cId="0" sldId="321"/>
            <ac:spMk id="3" creationId="{2AA87FAE-5B56-3CDD-ECB9-2837AA03776B}"/>
          </ac:spMkLst>
        </pc:spChg>
        <pc:spChg chg="add mod">
          <ac:chgData name="Philippe Zenhaeusern" userId="f02b2771-3fdc-4cba-9b71-3987e0d29313" providerId="ADAL" clId="{049D175E-1AEE-7E40-B38D-A28A8882A3EF}" dt="2023-10-02T12:42:23.557" v="483"/>
          <ac:spMkLst>
            <pc:docMk/>
            <pc:sldMk cId="0" sldId="321"/>
            <ac:spMk id="4" creationId="{B5CB12A3-5F2F-DE5C-32AF-1EB96844FF49}"/>
          </ac:spMkLst>
        </pc:spChg>
        <pc:spChg chg="del">
          <ac:chgData name="Philippe Zenhaeusern" userId="f02b2771-3fdc-4cba-9b71-3987e0d29313" providerId="ADAL" clId="{049D175E-1AEE-7E40-B38D-A28A8882A3EF}" dt="2023-10-02T12:42:27.349" v="484" actId="478"/>
          <ac:spMkLst>
            <pc:docMk/>
            <pc:sldMk cId="0" sldId="321"/>
            <ac:spMk id="1704" creationId="{00000000-0000-0000-0000-000000000000}"/>
          </ac:spMkLst>
        </pc:spChg>
        <pc:spChg chg="del mod">
          <ac:chgData name="Philippe Zenhaeusern" userId="f02b2771-3fdc-4cba-9b71-3987e0d29313" providerId="ADAL" clId="{049D175E-1AEE-7E40-B38D-A28A8882A3EF}" dt="2023-10-02T12:42:22.993" v="482" actId="478"/>
          <ac:spMkLst>
            <pc:docMk/>
            <pc:sldMk cId="0" sldId="321"/>
            <ac:spMk id="1706" creationId="{00000000-0000-0000-0000-000000000000}"/>
          </ac:spMkLst>
        </pc:spChg>
        <pc:graphicFrameChg chg="mod">
          <ac:chgData name="Philippe Zenhaeusern" userId="f02b2771-3fdc-4cba-9b71-3987e0d29313" providerId="ADAL" clId="{049D175E-1AEE-7E40-B38D-A28A8882A3EF}" dt="2023-10-02T12:41:30.648" v="480"/>
          <ac:graphicFrameMkLst>
            <pc:docMk/>
            <pc:sldMk cId="0" sldId="321"/>
            <ac:graphicFrameMk id="1707" creationId="{00000000-0000-0000-0000-000000000000}"/>
          </ac:graphicFrameMkLst>
        </pc:graphicFrameChg>
      </pc:sldChg>
      <pc:sldChg chg="addSp delSp modSp add mod">
        <pc:chgData name="Philippe Zenhaeusern" userId="f02b2771-3fdc-4cba-9b71-3987e0d29313" providerId="ADAL" clId="{049D175E-1AEE-7E40-B38D-A28A8882A3EF}" dt="2023-10-02T12:42:45.685" v="489" actId="478"/>
        <pc:sldMkLst>
          <pc:docMk/>
          <pc:sldMk cId="0" sldId="322"/>
        </pc:sldMkLst>
        <pc:spChg chg="add del mod">
          <ac:chgData name="Philippe Zenhaeusern" userId="f02b2771-3fdc-4cba-9b71-3987e0d29313" providerId="ADAL" clId="{049D175E-1AEE-7E40-B38D-A28A8882A3EF}" dt="2023-10-02T12:42:45.685" v="489" actId="478"/>
          <ac:spMkLst>
            <pc:docMk/>
            <pc:sldMk cId="0" sldId="322"/>
            <ac:spMk id="3" creationId="{4BF149E2-FFFF-B98C-2FE4-17C62E82FFE1}"/>
          </ac:spMkLst>
        </pc:spChg>
        <pc:spChg chg="add mod">
          <ac:chgData name="Philippe Zenhaeusern" userId="f02b2771-3fdc-4cba-9b71-3987e0d29313" providerId="ADAL" clId="{049D175E-1AEE-7E40-B38D-A28A8882A3EF}" dt="2023-10-02T12:42:42.658" v="488"/>
          <ac:spMkLst>
            <pc:docMk/>
            <pc:sldMk cId="0" sldId="322"/>
            <ac:spMk id="4" creationId="{9AE892EF-C5CF-DD92-9CE8-F7B43ED1B1C8}"/>
          </ac:spMkLst>
        </pc:spChg>
        <pc:spChg chg="del">
          <ac:chgData name="Philippe Zenhaeusern" userId="f02b2771-3fdc-4cba-9b71-3987e0d29313" providerId="ADAL" clId="{049D175E-1AEE-7E40-B38D-A28A8882A3EF}" dt="2023-10-02T12:42:38.945" v="486" actId="478"/>
          <ac:spMkLst>
            <pc:docMk/>
            <pc:sldMk cId="0" sldId="322"/>
            <ac:spMk id="1709" creationId="{00000000-0000-0000-0000-000000000000}"/>
          </ac:spMkLst>
        </pc:spChg>
        <pc:spChg chg="del">
          <ac:chgData name="Philippe Zenhaeusern" userId="f02b2771-3fdc-4cba-9b71-3987e0d29313" providerId="ADAL" clId="{049D175E-1AEE-7E40-B38D-A28A8882A3EF}" dt="2023-10-02T12:42:41.143" v="487" actId="478"/>
          <ac:spMkLst>
            <pc:docMk/>
            <pc:sldMk cId="0" sldId="322"/>
            <ac:spMk id="1711" creationId="{00000000-0000-0000-0000-000000000000}"/>
          </ac:spMkLst>
        </pc:spChg>
      </pc:sldChg>
      <pc:sldChg chg="del">
        <pc:chgData name="Philippe Zenhaeusern" userId="f02b2771-3fdc-4cba-9b71-3987e0d29313" providerId="ADAL" clId="{049D175E-1AEE-7E40-B38D-A28A8882A3EF}" dt="2023-10-02T11:23:13.690" v="78" actId="2696"/>
        <pc:sldMkLst>
          <pc:docMk/>
          <pc:sldMk cId="1891862103" sldId="322"/>
        </pc:sldMkLst>
      </pc:sldChg>
      <pc:sldChg chg="addSp delSp modSp add mod">
        <pc:chgData name="Philippe Zenhaeusern" userId="f02b2771-3fdc-4cba-9b71-3987e0d29313" providerId="ADAL" clId="{049D175E-1AEE-7E40-B38D-A28A8882A3EF}" dt="2023-10-02T12:42:57.687" v="493"/>
        <pc:sldMkLst>
          <pc:docMk/>
          <pc:sldMk cId="0" sldId="323"/>
        </pc:sldMkLst>
        <pc:spChg chg="add del mod">
          <ac:chgData name="Philippe Zenhaeusern" userId="f02b2771-3fdc-4cba-9b71-3987e0d29313" providerId="ADAL" clId="{049D175E-1AEE-7E40-B38D-A28A8882A3EF}" dt="2023-10-02T12:42:56.034" v="492" actId="478"/>
          <ac:spMkLst>
            <pc:docMk/>
            <pc:sldMk cId="0" sldId="323"/>
            <ac:spMk id="3" creationId="{A51DB33E-12BB-E7DD-E638-564A6195DA80}"/>
          </ac:spMkLst>
        </pc:spChg>
        <pc:spChg chg="add mod">
          <ac:chgData name="Philippe Zenhaeusern" userId="f02b2771-3fdc-4cba-9b71-3987e0d29313" providerId="ADAL" clId="{049D175E-1AEE-7E40-B38D-A28A8882A3EF}" dt="2023-10-02T12:42:57.687" v="493"/>
          <ac:spMkLst>
            <pc:docMk/>
            <pc:sldMk cId="0" sldId="323"/>
            <ac:spMk id="4" creationId="{BDA189CF-76E4-F490-360D-B39FAF5551D2}"/>
          </ac:spMkLst>
        </pc:spChg>
        <pc:spChg chg="del">
          <ac:chgData name="Philippe Zenhaeusern" userId="f02b2771-3fdc-4cba-9b71-3987e0d29313" providerId="ADAL" clId="{049D175E-1AEE-7E40-B38D-A28A8882A3EF}" dt="2023-10-02T12:42:50.372" v="490" actId="478"/>
          <ac:spMkLst>
            <pc:docMk/>
            <pc:sldMk cId="0" sldId="323"/>
            <ac:spMk id="1714" creationId="{00000000-0000-0000-0000-000000000000}"/>
          </ac:spMkLst>
        </pc:spChg>
        <pc:spChg chg="del">
          <ac:chgData name="Philippe Zenhaeusern" userId="f02b2771-3fdc-4cba-9b71-3987e0d29313" providerId="ADAL" clId="{049D175E-1AEE-7E40-B38D-A28A8882A3EF}" dt="2023-10-02T12:42:53.674" v="491" actId="478"/>
          <ac:spMkLst>
            <pc:docMk/>
            <pc:sldMk cId="0" sldId="323"/>
            <ac:spMk id="1716" creationId="{00000000-0000-0000-0000-000000000000}"/>
          </ac:spMkLst>
        </pc:spChg>
      </pc:sldChg>
      <pc:sldChg chg="addSp delSp modSp add mod">
        <pc:chgData name="Philippe Zenhaeusern" userId="f02b2771-3fdc-4cba-9b71-3987e0d29313" providerId="ADAL" clId="{049D175E-1AEE-7E40-B38D-A28A8882A3EF}" dt="2023-10-02T12:43:09.595" v="497"/>
        <pc:sldMkLst>
          <pc:docMk/>
          <pc:sldMk cId="0" sldId="324"/>
        </pc:sldMkLst>
        <pc:spChg chg="add del mod">
          <ac:chgData name="Philippe Zenhaeusern" userId="f02b2771-3fdc-4cba-9b71-3987e0d29313" providerId="ADAL" clId="{049D175E-1AEE-7E40-B38D-A28A8882A3EF}" dt="2023-10-02T12:43:08.206" v="496" actId="478"/>
          <ac:spMkLst>
            <pc:docMk/>
            <pc:sldMk cId="0" sldId="324"/>
            <ac:spMk id="3" creationId="{3E8FB9DE-CB5B-1454-4343-4CA11F1F9DFF}"/>
          </ac:spMkLst>
        </pc:spChg>
        <pc:spChg chg="add mod">
          <ac:chgData name="Philippe Zenhaeusern" userId="f02b2771-3fdc-4cba-9b71-3987e0d29313" providerId="ADAL" clId="{049D175E-1AEE-7E40-B38D-A28A8882A3EF}" dt="2023-10-02T12:43:09.595" v="497"/>
          <ac:spMkLst>
            <pc:docMk/>
            <pc:sldMk cId="0" sldId="324"/>
            <ac:spMk id="4" creationId="{E1F9996F-321A-945F-1915-D1A9F694134A}"/>
          </ac:spMkLst>
        </pc:spChg>
        <pc:spChg chg="del">
          <ac:chgData name="Philippe Zenhaeusern" userId="f02b2771-3fdc-4cba-9b71-3987e0d29313" providerId="ADAL" clId="{049D175E-1AEE-7E40-B38D-A28A8882A3EF}" dt="2023-10-02T12:43:03.077" v="494" actId="478"/>
          <ac:spMkLst>
            <pc:docMk/>
            <pc:sldMk cId="0" sldId="324"/>
            <ac:spMk id="1719" creationId="{00000000-0000-0000-0000-000000000000}"/>
          </ac:spMkLst>
        </pc:spChg>
        <pc:spChg chg="del">
          <ac:chgData name="Philippe Zenhaeusern" userId="f02b2771-3fdc-4cba-9b71-3987e0d29313" providerId="ADAL" clId="{049D175E-1AEE-7E40-B38D-A28A8882A3EF}" dt="2023-10-02T12:43:05.936" v="495" actId="478"/>
          <ac:spMkLst>
            <pc:docMk/>
            <pc:sldMk cId="0" sldId="324"/>
            <ac:spMk id="1721" creationId="{00000000-0000-0000-0000-000000000000}"/>
          </ac:spMkLst>
        </pc:spChg>
      </pc:sldChg>
      <pc:sldChg chg="addSp delSp modSp add mod">
        <pc:chgData name="Philippe Zenhaeusern" userId="f02b2771-3fdc-4cba-9b71-3987e0d29313" providerId="ADAL" clId="{049D175E-1AEE-7E40-B38D-A28A8882A3EF}" dt="2023-10-02T12:43:21.835" v="501"/>
        <pc:sldMkLst>
          <pc:docMk/>
          <pc:sldMk cId="0" sldId="325"/>
        </pc:sldMkLst>
        <pc:spChg chg="add del mod">
          <ac:chgData name="Philippe Zenhaeusern" userId="f02b2771-3fdc-4cba-9b71-3987e0d29313" providerId="ADAL" clId="{049D175E-1AEE-7E40-B38D-A28A8882A3EF}" dt="2023-10-02T12:43:20.650" v="500" actId="478"/>
          <ac:spMkLst>
            <pc:docMk/>
            <pc:sldMk cId="0" sldId="325"/>
            <ac:spMk id="3" creationId="{A3717162-2513-F851-EC8E-05E68FBC399B}"/>
          </ac:spMkLst>
        </pc:spChg>
        <pc:spChg chg="add mod">
          <ac:chgData name="Philippe Zenhaeusern" userId="f02b2771-3fdc-4cba-9b71-3987e0d29313" providerId="ADAL" clId="{049D175E-1AEE-7E40-B38D-A28A8882A3EF}" dt="2023-10-02T12:43:21.835" v="501"/>
          <ac:spMkLst>
            <pc:docMk/>
            <pc:sldMk cId="0" sldId="325"/>
            <ac:spMk id="4" creationId="{139DD19E-0B6E-B182-7400-E9B3A8EBDF01}"/>
          </ac:spMkLst>
        </pc:spChg>
        <pc:spChg chg="del">
          <ac:chgData name="Philippe Zenhaeusern" userId="f02b2771-3fdc-4cba-9b71-3987e0d29313" providerId="ADAL" clId="{049D175E-1AEE-7E40-B38D-A28A8882A3EF}" dt="2023-10-02T12:43:15.462" v="498" actId="478"/>
          <ac:spMkLst>
            <pc:docMk/>
            <pc:sldMk cId="0" sldId="325"/>
            <ac:spMk id="1724" creationId="{00000000-0000-0000-0000-000000000000}"/>
          </ac:spMkLst>
        </pc:spChg>
        <pc:spChg chg="del">
          <ac:chgData name="Philippe Zenhaeusern" userId="f02b2771-3fdc-4cba-9b71-3987e0d29313" providerId="ADAL" clId="{049D175E-1AEE-7E40-B38D-A28A8882A3EF}" dt="2023-10-02T12:43:18.291" v="499" actId="478"/>
          <ac:spMkLst>
            <pc:docMk/>
            <pc:sldMk cId="0" sldId="325"/>
            <ac:spMk id="1726" creationId="{00000000-0000-0000-0000-000000000000}"/>
          </ac:spMkLst>
        </pc:spChg>
      </pc:sldChg>
      <pc:sldChg chg="addSp delSp modSp add mod">
        <pc:chgData name="Philippe Zenhaeusern" userId="f02b2771-3fdc-4cba-9b71-3987e0d29313" providerId="ADAL" clId="{049D175E-1AEE-7E40-B38D-A28A8882A3EF}" dt="2023-10-02T12:44:39.845" v="505"/>
        <pc:sldMkLst>
          <pc:docMk/>
          <pc:sldMk cId="0" sldId="326"/>
        </pc:sldMkLst>
        <pc:spChg chg="add del mod">
          <ac:chgData name="Philippe Zenhaeusern" userId="f02b2771-3fdc-4cba-9b71-3987e0d29313" providerId="ADAL" clId="{049D175E-1AEE-7E40-B38D-A28A8882A3EF}" dt="2023-10-02T12:44:38.462" v="504" actId="478"/>
          <ac:spMkLst>
            <pc:docMk/>
            <pc:sldMk cId="0" sldId="326"/>
            <ac:spMk id="3" creationId="{82F496AC-F65F-4691-ACF0-3E7203D3633B}"/>
          </ac:spMkLst>
        </pc:spChg>
        <pc:spChg chg="add mod">
          <ac:chgData name="Philippe Zenhaeusern" userId="f02b2771-3fdc-4cba-9b71-3987e0d29313" providerId="ADAL" clId="{049D175E-1AEE-7E40-B38D-A28A8882A3EF}" dt="2023-10-02T12:44:39.845" v="505"/>
          <ac:spMkLst>
            <pc:docMk/>
            <pc:sldMk cId="0" sldId="326"/>
            <ac:spMk id="4" creationId="{3A8CC69C-B9AD-2C19-6B0A-86A63F80E781}"/>
          </ac:spMkLst>
        </pc:spChg>
        <pc:spChg chg="del">
          <ac:chgData name="Philippe Zenhaeusern" userId="f02b2771-3fdc-4cba-9b71-3987e0d29313" providerId="ADAL" clId="{049D175E-1AEE-7E40-B38D-A28A8882A3EF}" dt="2023-10-02T12:44:34.071" v="502" actId="478"/>
          <ac:spMkLst>
            <pc:docMk/>
            <pc:sldMk cId="0" sldId="326"/>
            <ac:spMk id="1729" creationId="{00000000-0000-0000-0000-000000000000}"/>
          </ac:spMkLst>
        </pc:spChg>
        <pc:spChg chg="del">
          <ac:chgData name="Philippe Zenhaeusern" userId="f02b2771-3fdc-4cba-9b71-3987e0d29313" providerId="ADAL" clId="{049D175E-1AEE-7E40-B38D-A28A8882A3EF}" dt="2023-10-02T12:44:36.703" v="503" actId="478"/>
          <ac:spMkLst>
            <pc:docMk/>
            <pc:sldMk cId="0" sldId="326"/>
            <ac:spMk id="1731" creationId="{00000000-0000-0000-0000-000000000000}"/>
          </ac:spMkLst>
        </pc:spChg>
      </pc:sldChg>
      <pc:sldChg chg="addSp delSp modSp add mod">
        <pc:chgData name="Philippe Zenhaeusern" userId="f02b2771-3fdc-4cba-9b71-3987e0d29313" providerId="ADAL" clId="{049D175E-1AEE-7E40-B38D-A28A8882A3EF}" dt="2023-10-02T12:45:24.355" v="515" actId="478"/>
        <pc:sldMkLst>
          <pc:docMk/>
          <pc:sldMk cId="0" sldId="327"/>
        </pc:sldMkLst>
        <pc:spChg chg="add del mod">
          <ac:chgData name="Philippe Zenhaeusern" userId="f02b2771-3fdc-4cba-9b71-3987e0d29313" providerId="ADAL" clId="{049D175E-1AEE-7E40-B38D-A28A8882A3EF}" dt="2023-10-02T12:44:51.212" v="507" actId="478"/>
          <ac:spMkLst>
            <pc:docMk/>
            <pc:sldMk cId="0" sldId="327"/>
            <ac:spMk id="3" creationId="{A0FE43D5-1EA0-F10E-5734-697C0609337C}"/>
          </ac:spMkLst>
        </pc:spChg>
        <pc:spChg chg="add mod">
          <ac:chgData name="Philippe Zenhaeusern" userId="f02b2771-3fdc-4cba-9b71-3987e0d29313" providerId="ADAL" clId="{049D175E-1AEE-7E40-B38D-A28A8882A3EF}" dt="2023-10-02T12:44:51.993" v="508"/>
          <ac:spMkLst>
            <pc:docMk/>
            <pc:sldMk cId="0" sldId="327"/>
            <ac:spMk id="4" creationId="{26DD12AC-8C02-EE56-295C-92D818AE23DE}"/>
          </ac:spMkLst>
        </pc:spChg>
        <pc:spChg chg="del">
          <ac:chgData name="Philippe Zenhaeusern" userId="f02b2771-3fdc-4cba-9b71-3987e0d29313" providerId="ADAL" clId="{049D175E-1AEE-7E40-B38D-A28A8882A3EF}" dt="2023-10-02T12:45:24.355" v="515" actId="478"/>
          <ac:spMkLst>
            <pc:docMk/>
            <pc:sldMk cId="0" sldId="327"/>
            <ac:spMk id="1734" creationId="{00000000-0000-0000-0000-000000000000}"/>
          </ac:spMkLst>
        </pc:spChg>
        <pc:spChg chg="del">
          <ac:chgData name="Philippe Zenhaeusern" userId="f02b2771-3fdc-4cba-9b71-3987e0d29313" providerId="ADAL" clId="{049D175E-1AEE-7E40-B38D-A28A8882A3EF}" dt="2023-10-02T12:44:47.637" v="506" actId="478"/>
          <ac:spMkLst>
            <pc:docMk/>
            <pc:sldMk cId="0" sldId="327"/>
            <ac:spMk id="1736" creationId="{00000000-0000-0000-0000-000000000000}"/>
          </ac:spMkLst>
        </pc:spChg>
      </pc:sldChg>
      <pc:sldChg chg="addSp delSp modSp add mod">
        <pc:chgData name="Philippe Zenhaeusern" userId="f02b2771-3fdc-4cba-9b71-3987e0d29313" providerId="ADAL" clId="{049D175E-1AEE-7E40-B38D-A28A8882A3EF}" dt="2023-10-02T12:45:18.932" v="514"/>
        <pc:sldMkLst>
          <pc:docMk/>
          <pc:sldMk cId="0" sldId="328"/>
        </pc:sldMkLst>
        <pc:spChg chg="add del mod">
          <ac:chgData name="Philippe Zenhaeusern" userId="f02b2771-3fdc-4cba-9b71-3987e0d29313" providerId="ADAL" clId="{049D175E-1AEE-7E40-B38D-A28A8882A3EF}" dt="2023-10-02T12:45:02.935" v="511" actId="478"/>
          <ac:spMkLst>
            <pc:docMk/>
            <pc:sldMk cId="0" sldId="328"/>
            <ac:spMk id="3" creationId="{3C7CC186-F9BE-D68D-F7A8-F6BD51021A30}"/>
          </ac:spMkLst>
        </pc:spChg>
        <pc:spChg chg="add mod">
          <ac:chgData name="Philippe Zenhaeusern" userId="f02b2771-3fdc-4cba-9b71-3987e0d29313" providerId="ADAL" clId="{049D175E-1AEE-7E40-B38D-A28A8882A3EF}" dt="2023-10-02T12:45:18.932" v="514"/>
          <ac:spMkLst>
            <pc:docMk/>
            <pc:sldMk cId="0" sldId="328"/>
            <ac:spMk id="5" creationId="{6FF06342-B40F-4472-797C-A0C0B171FC0C}"/>
          </ac:spMkLst>
        </pc:spChg>
        <pc:spChg chg="del">
          <ac:chgData name="Philippe Zenhaeusern" userId="f02b2771-3fdc-4cba-9b71-3987e0d29313" providerId="ADAL" clId="{049D175E-1AEE-7E40-B38D-A28A8882A3EF}" dt="2023-10-02T12:44:56.883" v="509" actId="478"/>
          <ac:spMkLst>
            <pc:docMk/>
            <pc:sldMk cId="0" sldId="328"/>
            <ac:spMk id="1739" creationId="{00000000-0000-0000-0000-000000000000}"/>
          </ac:spMkLst>
        </pc:spChg>
        <pc:spChg chg="del">
          <ac:chgData name="Philippe Zenhaeusern" userId="f02b2771-3fdc-4cba-9b71-3987e0d29313" providerId="ADAL" clId="{049D175E-1AEE-7E40-B38D-A28A8882A3EF}" dt="2023-10-02T12:44:59.854" v="510" actId="478"/>
          <ac:spMkLst>
            <pc:docMk/>
            <pc:sldMk cId="0" sldId="328"/>
            <ac:spMk id="1741" creationId="{00000000-0000-0000-0000-000000000000}"/>
          </ac:spMkLst>
        </pc:spChg>
        <pc:picChg chg="add del">
          <ac:chgData name="Philippe Zenhaeusern" userId="f02b2771-3fdc-4cba-9b71-3987e0d29313" providerId="ADAL" clId="{049D175E-1AEE-7E40-B38D-A28A8882A3EF}" dt="2023-10-02T12:45:08.526" v="513"/>
          <ac:picMkLst>
            <pc:docMk/>
            <pc:sldMk cId="0" sldId="328"/>
            <ac:picMk id="4" creationId="{F677DFC2-A87F-CEDD-0ECB-B04DA2E56251}"/>
          </ac:picMkLst>
        </pc:picChg>
      </pc:sldChg>
      <pc:sldChg chg="addSp delSp modSp add mod">
        <pc:chgData name="Philippe Zenhaeusern" userId="f02b2771-3fdc-4cba-9b71-3987e0d29313" providerId="ADAL" clId="{049D175E-1AEE-7E40-B38D-A28A8882A3EF}" dt="2023-10-02T12:45:36.386" v="519"/>
        <pc:sldMkLst>
          <pc:docMk/>
          <pc:sldMk cId="0" sldId="329"/>
        </pc:sldMkLst>
        <pc:spChg chg="add del mod">
          <ac:chgData name="Philippe Zenhaeusern" userId="f02b2771-3fdc-4cba-9b71-3987e0d29313" providerId="ADAL" clId="{049D175E-1AEE-7E40-B38D-A28A8882A3EF}" dt="2023-10-02T12:45:35.230" v="518" actId="478"/>
          <ac:spMkLst>
            <pc:docMk/>
            <pc:sldMk cId="0" sldId="329"/>
            <ac:spMk id="3" creationId="{FD5EA943-ECEE-62AE-AEFF-41316BA9D66F}"/>
          </ac:spMkLst>
        </pc:spChg>
        <pc:spChg chg="add mod">
          <ac:chgData name="Philippe Zenhaeusern" userId="f02b2771-3fdc-4cba-9b71-3987e0d29313" providerId="ADAL" clId="{049D175E-1AEE-7E40-B38D-A28A8882A3EF}" dt="2023-10-02T12:45:36.386" v="519"/>
          <ac:spMkLst>
            <pc:docMk/>
            <pc:sldMk cId="0" sldId="329"/>
            <ac:spMk id="4" creationId="{865BA83B-8201-A0CA-6EBB-17FE47E83115}"/>
          </ac:spMkLst>
        </pc:spChg>
        <pc:spChg chg="del">
          <ac:chgData name="Philippe Zenhaeusern" userId="f02b2771-3fdc-4cba-9b71-3987e0d29313" providerId="ADAL" clId="{049D175E-1AEE-7E40-B38D-A28A8882A3EF}" dt="2023-10-02T12:45:30.266" v="516" actId="478"/>
          <ac:spMkLst>
            <pc:docMk/>
            <pc:sldMk cId="0" sldId="329"/>
            <ac:spMk id="1744" creationId="{00000000-0000-0000-0000-000000000000}"/>
          </ac:spMkLst>
        </pc:spChg>
        <pc:spChg chg="del">
          <ac:chgData name="Philippe Zenhaeusern" userId="f02b2771-3fdc-4cba-9b71-3987e0d29313" providerId="ADAL" clId="{049D175E-1AEE-7E40-B38D-A28A8882A3EF}" dt="2023-10-02T12:45:33.558" v="517" actId="478"/>
          <ac:spMkLst>
            <pc:docMk/>
            <pc:sldMk cId="0" sldId="329"/>
            <ac:spMk id="1746" creationId="{00000000-0000-0000-0000-000000000000}"/>
          </ac:spMkLst>
        </pc:spChg>
      </pc:sldChg>
      <pc:sldChg chg="addSp delSp modSp add mod">
        <pc:chgData name="Philippe Zenhaeusern" userId="f02b2771-3fdc-4cba-9b71-3987e0d29313" providerId="ADAL" clId="{049D175E-1AEE-7E40-B38D-A28A8882A3EF}" dt="2023-10-02T12:45:47.565" v="524"/>
        <pc:sldMkLst>
          <pc:docMk/>
          <pc:sldMk cId="0" sldId="330"/>
        </pc:sldMkLst>
        <pc:spChg chg="add del mod">
          <ac:chgData name="Philippe Zenhaeusern" userId="f02b2771-3fdc-4cba-9b71-3987e0d29313" providerId="ADAL" clId="{049D175E-1AEE-7E40-B38D-A28A8882A3EF}" dt="2023-10-02T12:45:46.087" v="523" actId="478"/>
          <ac:spMkLst>
            <pc:docMk/>
            <pc:sldMk cId="0" sldId="330"/>
            <ac:spMk id="3" creationId="{C5BB3B3B-9B07-DC92-F3A0-A247135A203C}"/>
          </ac:spMkLst>
        </pc:spChg>
        <pc:spChg chg="add mod">
          <ac:chgData name="Philippe Zenhaeusern" userId="f02b2771-3fdc-4cba-9b71-3987e0d29313" providerId="ADAL" clId="{049D175E-1AEE-7E40-B38D-A28A8882A3EF}" dt="2023-10-02T12:45:47.565" v="524"/>
          <ac:spMkLst>
            <pc:docMk/>
            <pc:sldMk cId="0" sldId="330"/>
            <ac:spMk id="4" creationId="{1398AF6C-0A4A-259E-8D91-BED62EC29126}"/>
          </ac:spMkLst>
        </pc:spChg>
        <pc:spChg chg="del">
          <ac:chgData name="Philippe Zenhaeusern" userId="f02b2771-3fdc-4cba-9b71-3987e0d29313" providerId="ADAL" clId="{049D175E-1AEE-7E40-B38D-A28A8882A3EF}" dt="2023-10-02T12:45:40.557" v="520" actId="478"/>
          <ac:spMkLst>
            <pc:docMk/>
            <pc:sldMk cId="0" sldId="330"/>
            <ac:spMk id="1749" creationId="{00000000-0000-0000-0000-000000000000}"/>
          </ac:spMkLst>
        </pc:spChg>
        <pc:spChg chg="del mod">
          <ac:chgData name="Philippe Zenhaeusern" userId="f02b2771-3fdc-4cba-9b71-3987e0d29313" providerId="ADAL" clId="{049D175E-1AEE-7E40-B38D-A28A8882A3EF}" dt="2023-10-02T12:45:44.834" v="522" actId="478"/>
          <ac:spMkLst>
            <pc:docMk/>
            <pc:sldMk cId="0" sldId="330"/>
            <ac:spMk id="1751" creationId="{00000000-0000-0000-0000-000000000000}"/>
          </ac:spMkLst>
        </pc:spChg>
      </pc:sldChg>
      <pc:sldChg chg="addSp delSp modSp add mod">
        <pc:chgData name="Philippe Zenhaeusern" userId="f02b2771-3fdc-4cba-9b71-3987e0d29313" providerId="ADAL" clId="{049D175E-1AEE-7E40-B38D-A28A8882A3EF}" dt="2023-10-02T12:46:10.897" v="530"/>
        <pc:sldMkLst>
          <pc:docMk/>
          <pc:sldMk cId="0" sldId="331"/>
        </pc:sldMkLst>
        <pc:spChg chg="add del mod">
          <ac:chgData name="Philippe Zenhaeusern" userId="f02b2771-3fdc-4cba-9b71-3987e0d29313" providerId="ADAL" clId="{049D175E-1AEE-7E40-B38D-A28A8882A3EF}" dt="2023-10-02T12:46:09.737" v="529" actId="478"/>
          <ac:spMkLst>
            <pc:docMk/>
            <pc:sldMk cId="0" sldId="331"/>
            <ac:spMk id="3" creationId="{87B74613-076E-68AB-5108-55E9C125739D}"/>
          </ac:spMkLst>
        </pc:spChg>
        <pc:spChg chg="add del mod">
          <ac:chgData name="Philippe Zenhaeusern" userId="f02b2771-3fdc-4cba-9b71-3987e0d29313" providerId="ADAL" clId="{049D175E-1AEE-7E40-B38D-A28A8882A3EF}" dt="2023-10-02T12:46:04.579" v="528"/>
          <ac:spMkLst>
            <pc:docMk/>
            <pc:sldMk cId="0" sldId="331"/>
            <ac:spMk id="4" creationId="{9318D225-F2C0-372D-99FB-690D907FBAA5}"/>
          </ac:spMkLst>
        </pc:spChg>
        <pc:spChg chg="add mod">
          <ac:chgData name="Philippe Zenhaeusern" userId="f02b2771-3fdc-4cba-9b71-3987e0d29313" providerId="ADAL" clId="{049D175E-1AEE-7E40-B38D-A28A8882A3EF}" dt="2023-10-02T12:46:10.897" v="530"/>
          <ac:spMkLst>
            <pc:docMk/>
            <pc:sldMk cId="0" sldId="331"/>
            <ac:spMk id="5" creationId="{57BC058A-5628-B837-F0D4-EF48A12C5C85}"/>
          </ac:spMkLst>
        </pc:spChg>
        <pc:spChg chg="del">
          <ac:chgData name="Philippe Zenhaeusern" userId="f02b2771-3fdc-4cba-9b71-3987e0d29313" providerId="ADAL" clId="{049D175E-1AEE-7E40-B38D-A28A8882A3EF}" dt="2023-10-02T12:45:52.324" v="525" actId="478"/>
          <ac:spMkLst>
            <pc:docMk/>
            <pc:sldMk cId="0" sldId="331"/>
            <ac:spMk id="1754" creationId="{00000000-0000-0000-0000-000000000000}"/>
          </ac:spMkLst>
        </pc:spChg>
        <pc:spChg chg="del">
          <ac:chgData name="Philippe Zenhaeusern" userId="f02b2771-3fdc-4cba-9b71-3987e0d29313" providerId="ADAL" clId="{049D175E-1AEE-7E40-B38D-A28A8882A3EF}" dt="2023-10-02T12:45:55.766" v="526" actId="478"/>
          <ac:spMkLst>
            <pc:docMk/>
            <pc:sldMk cId="0" sldId="331"/>
            <ac:spMk id="1756" creationId="{00000000-0000-0000-0000-000000000000}"/>
          </ac:spMkLst>
        </pc:spChg>
      </pc:sldChg>
      <pc:sldChg chg="addSp delSp modSp add mod">
        <pc:chgData name="Philippe Zenhaeusern" userId="f02b2771-3fdc-4cba-9b71-3987e0d29313" providerId="ADAL" clId="{049D175E-1AEE-7E40-B38D-A28A8882A3EF}" dt="2023-10-02T12:46:21.272" v="534"/>
        <pc:sldMkLst>
          <pc:docMk/>
          <pc:sldMk cId="0" sldId="332"/>
        </pc:sldMkLst>
        <pc:spChg chg="add del mod">
          <ac:chgData name="Philippe Zenhaeusern" userId="f02b2771-3fdc-4cba-9b71-3987e0d29313" providerId="ADAL" clId="{049D175E-1AEE-7E40-B38D-A28A8882A3EF}" dt="2023-10-02T12:46:19.971" v="533" actId="478"/>
          <ac:spMkLst>
            <pc:docMk/>
            <pc:sldMk cId="0" sldId="332"/>
            <ac:spMk id="3" creationId="{6808363D-DB12-C378-B167-C45840571015}"/>
          </ac:spMkLst>
        </pc:spChg>
        <pc:spChg chg="add mod">
          <ac:chgData name="Philippe Zenhaeusern" userId="f02b2771-3fdc-4cba-9b71-3987e0d29313" providerId="ADAL" clId="{049D175E-1AEE-7E40-B38D-A28A8882A3EF}" dt="2023-10-02T12:46:21.272" v="534"/>
          <ac:spMkLst>
            <pc:docMk/>
            <pc:sldMk cId="0" sldId="332"/>
            <ac:spMk id="4" creationId="{0D19200F-CE40-A3E2-3A6A-1C2E30D6671F}"/>
          </ac:spMkLst>
        </pc:spChg>
        <pc:spChg chg="del">
          <ac:chgData name="Philippe Zenhaeusern" userId="f02b2771-3fdc-4cba-9b71-3987e0d29313" providerId="ADAL" clId="{049D175E-1AEE-7E40-B38D-A28A8882A3EF}" dt="2023-10-02T12:46:15.677" v="531" actId="478"/>
          <ac:spMkLst>
            <pc:docMk/>
            <pc:sldMk cId="0" sldId="332"/>
            <ac:spMk id="1759" creationId="{00000000-0000-0000-0000-000000000000}"/>
          </ac:spMkLst>
        </pc:spChg>
        <pc:spChg chg="del">
          <ac:chgData name="Philippe Zenhaeusern" userId="f02b2771-3fdc-4cba-9b71-3987e0d29313" providerId="ADAL" clId="{049D175E-1AEE-7E40-B38D-A28A8882A3EF}" dt="2023-10-02T12:46:18.829" v="532" actId="478"/>
          <ac:spMkLst>
            <pc:docMk/>
            <pc:sldMk cId="0" sldId="332"/>
            <ac:spMk id="1761" creationId="{00000000-0000-0000-0000-000000000000}"/>
          </ac:spMkLst>
        </pc:spChg>
      </pc:sldChg>
      <pc:sldChg chg="addSp delSp modSp add mod">
        <pc:chgData name="Philippe Zenhaeusern" userId="f02b2771-3fdc-4cba-9b71-3987e0d29313" providerId="ADAL" clId="{049D175E-1AEE-7E40-B38D-A28A8882A3EF}" dt="2023-10-02T12:46:38.709" v="538"/>
        <pc:sldMkLst>
          <pc:docMk/>
          <pc:sldMk cId="0" sldId="333"/>
        </pc:sldMkLst>
        <pc:spChg chg="add del mod">
          <ac:chgData name="Philippe Zenhaeusern" userId="f02b2771-3fdc-4cba-9b71-3987e0d29313" providerId="ADAL" clId="{049D175E-1AEE-7E40-B38D-A28A8882A3EF}" dt="2023-10-02T12:46:33.317" v="537" actId="478"/>
          <ac:spMkLst>
            <pc:docMk/>
            <pc:sldMk cId="0" sldId="333"/>
            <ac:spMk id="3" creationId="{C17AB4F9-7F7C-9152-545C-D131F34E6C66}"/>
          </ac:spMkLst>
        </pc:spChg>
        <pc:spChg chg="add mod">
          <ac:chgData name="Philippe Zenhaeusern" userId="f02b2771-3fdc-4cba-9b71-3987e0d29313" providerId="ADAL" clId="{049D175E-1AEE-7E40-B38D-A28A8882A3EF}" dt="2023-10-02T12:46:38.709" v="538"/>
          <ac:spMkLst>
            <pc:docMk/>
            <pc:sldMk cId="0" sldId="333"/>
            <ac:spMk id="4" creationId="{65A77D64-9800-A7F7-40C5-DBB0954F1358}"/>
          </ac:spMkLst>
        </pc:spChg>
        <pc:spChg chg="del">
          <ac:chgData name="Philippe Zenhaeusern" userId="f02b2771-3fdc-4cba-9b71-3987e0d29313" providerId="ADAL" clId="{049D175E-1AEE-7E40-B38D-A28A8882A3EF}" dt="2023-10-02T12:46:25.656" v="535" actId="478"/>
          <ac:spMkLst>
            <pc:docMk/>
            <pc:sldMk cId="0" sldId="333"/>
            <ac:spMk id="1764" creationId="{00000000-0000-0000-0000-000000000000}"/>
          </ac:spMkLst>
        </pc:spChg>
        <pc:spChg chg="del">
          <ac:chgData name="Philippe Zenhaeusern" userId="f02b2771-3fdc-4cba-9b71-3987e0d29313" providerId="ADAL" clId="{049D175E-1AEE-7E40-B38D-A28A8882A3EF}" dt="2023-10-02T12:46:28.729" v="536" actId="478"/>
          <ac:spMkLst>
            <pc:docMk/>
            <pc:sldMk cId="0" sldId="333"/>
            <ac:spMk id="1766" creationId="{00000000-0000-0000-0000-000000000000}"/>
          </ac:spMkLst>
        </pc:spChg>
      </pc:sldChg>
      <pc:sldChg chg="addSp delSp modSp add mod">
        <pc:chgData name="Philippe Zenhaeusern" userId="f02b2771-3fdc-4cba-9b71-3987e0d29313" providerId="ADAL" clId="{049D175E-1AEE-7E40-B38D-A28A8882A3EF}" dt="2023-10-02T12:46:52.388" v="542"/>
        <pc:sldMkLst>
          <pc:docMk/>
          <pc:sldMk cId="0" sldId="334"/>
        </pc:sldMkLst>
        <pc:spChg chg="add del mod">
          <ac:chgData name="Philippe Zenhaeusern" userId="f02b2771-3fdc-4cba-9b71-3987e0d29313" providerId="ADAL" clId="{049D175E-1AEE-7E40-B38D-A28A8882A3EF}" dt="2023-10-02T12:46:50.643" v="541" actId="478"/>
          <ac:spMkLst>
            <pc:docMk/>
            <pc:sldMk cId="0" sldId="334"/>
            <ac:spMk id="3" creationId="{0325E19C-E632-D59E-B685-8ED1AA520A7D}"/>
          </ac:spMkLst>
        </pc:spChg>
        <pc:spChg chg="add mod">
          <ac:chgData name="Philippe Zenhaeusern" userId="f02b2771-3fdc-4cba-9b71-3987e0d29313" providerId="ADAL" clId="{049D175E-1AEE-7E40-B38D-A28A8882A3EF}" dt="2023-10-02T12:46:52.388" v="542"/>
          <ac:spMkLst>
            <pc:docMk/>
            <pc:sldMk cId="0" sldId="334"/>
            <ac:spMk id="4" creationId="{2634F382-8984-DE33-0FE3-D39207B4022C}"/>
          </ac:spMkLst>
        </pc:spChg>
        <pc:spChg chg="del">
          <ac:chgData name="Philippe Zenhaeusern" userId="f02b2771-3fdc-4cba-9b71-3987e0d29313" providerId="ADAL" clId="{049D175E-1AEE-7E40-B38D-A28A8882A3EF}" dt="2023-10-02T12:46:42.700" v="539" actId="478"/>
          <ac:spMkLst>
            <pc:docMk/>
            <pc:sldMk cId="0" sldId="334"/>
            <ac:spMk id="1769" creationId="{00000000-0000-0000-0000-000000000000}"/>
          </ac:spMkLst>
        </pc:spChg>
        <pc:spChg chg="del">
          <ac:chgData name="Philippe Zenhaeusern" userId="f02b2771-3fdc-4cba-9b71-3987e0d29313" providerId="ADAL" clId="{049D175E-1AEE-7E40-B38D-A28A8882A3EF}" dt="2023-10-02T12:46:45.277" v="540" actId="478"/>
          <ac:spMkLst>
            <pc:docMk/>
            <pc:sldMk cId="0" sldId="334"/>
            <ac:spMk id="1771" creationId="{00000000-0000-0000-0000-000000000000}"/>
          </ac:spMkLst>
        </pc:spChg>
      </pc:sldChg>
      <pc:sldChg chg="addSp delSp modSp add mod">
        <pc:chgData name="Philippe Zenhaeusern" userId="f02b2771-3fdc-4cba-9b71-3987e0d29313" providerId="ADAL" clId="{049D175E-1AEE-7E40-B38D-A28A8882A3EF}" dt="2023-10-02T12:52:51.460" v="601" actId="242"/>
        <pc:sldMkLst>
          <pc:docMk/>
          <pc:sldMk cId="0" sldId="336"/>
        </pc:sldMkLst>
        <pc:spChg chg="add mod">
          <ac:chgData name="Philippe Zenhaeusern" userId="f02b2771-3fdc-4cba-9b71-3987e0d29313" providerId="ADAL" clId="{049D175E-1AEE-7E40-B38D-A28A8882A3EF}" dt="2023-10-02T12:49:25.081" v="562"/>
          <ac:spMkLst>
            <pc:docMk/>
            <pc:sldMk cId="0" sldId="336"/>
            <ac:spMk id="2" creationId="{0EB65EDE-1022-E331-B200-889CCD992F46}"/>
          </ac:spMkLst>
        </pc:spChg>
        <pc:spChg chg="mod">
          <ac:chgData name="Philippe Zenhaeusern" userId="f02b2771-3fdc-4cba-9b71-3987e0d29313" providerId="ADAL" clId="{049D175E-1AEE-7E40-B38D-A28A8882A3EF}" dt="2023-10-02T12:52:51.460" v="601" actId="242"/>
          <ac:spMkLst>
            <pc:docMk/>
            <pc:sldMk cId="0" sldId="336"/>
            <ac:spMk id="1777" creationId="{00000000-0000-0000-0000-000000000000}"/>
          </ac:spMkLst>
        </pc:spChg>
        <pc:spChg chg="del mod">
          <ac:chgData name="Philippe Zenhaeusern" userId="f02b2771-3fdc-4cba-9b71-3987e0d29313" providerId="ADAL" clId="{049D175E-1AEE-7E40-B38D-A28A8882A3EF}" dt="2023-10-02T12:49:10.255" v="560" actId="478"/>
          <ac:spMkLst>
            <pc:docMk/>
            <pc:sldMk cId="0" sldId="336"/>
            <ac:spMk id="1779" creationId="{00000000-0000-0000-0000-000000000000}"/>
          </ac:spMkLst>
        </pc:spChg>
      </pc:sldChg>
      <pc:sldChg chg="addSp delSp modSp add mod">
        <pc:chgData name="Philippe Zenhaeusern" userId="f02b2771-3fdc-4cba-9b71-3987e0d29313" providerId="ADAL" clId="{049D175E-1AEE-7E40-B38D-A28A8882A3EF}" dt="2023-10-04T19:49:24.261" v="1800" actId="113"/>
        <pc:sldMkLst>
          <pc:docMk/>
          <pc:sldMk cId="0" sldId="337"/>
        </pc:sldMkLst>
        <pc:spChg chg="add del mod">
          <ac:chgData name="Philippe Zenhaeusern" userId="f02b2771-3fdc-4cba-9b71-3987e0d29313" providerId="ADAL" clId="{049D175E-1AEE-7E40-B38D-A28A8882A3EF}" dt="2023-10-02T12:49:39.322" v="565" actId="478"/>
          <ac:spMkLst>
            <pc:docMk/>
            <pc:sldMk cId="0" sldId="337"/>
            <ac:spMk id="3" creationId="{FD9EC77E-B97B-1B27-DF47-1363894CC160}"/>
          </ac:spMkLst>
        </pc:spChg>
        <pc:spChg chg="add mod">
          <ac:chgData name="Philippe Zenhaeusern" userId="f02b2771-3fdc-4cba-9b71-3987e0d29313" providerId="ADAL" clId="{049D175E-1AEE-7E40-B38D-A28A8882A3EF}" dt="2023-10-02T12:49:40.605" v="566"/>
          <ac:spMkLst>
            <pc:docMk/>
            <pc:sldMk cId="0" sldId="337"/>
            <ac:spMk id="4" creationId="{54C58C66-A4DE-0F49-8F06-62E5F91E45EA}"/>
          </ac:spMkLst>
        </pc:spChg>
        <pc:spChg chg="mod">
          <ac:chgData name="Philippe Zenhaeusern" userId="f02b2771-3fdc-4cba-9b71-3987e0d29313" providerId="ADAL" clId="{049D175E-1AEE-7E40-B38D-A28A8882A3EF}" dt="2023-10-04T19:49:24.261" v="1800" actId="113"/>
          <ac:spMkLst>
            <pc:docMk/>
            <pc:sldMk cId="0" sldId="337"/>
            <ac:spMk id="1783" creationId="{00000000-0000-0000-0000-000000000000}"/>
          </ac:spMkLst>
        </pc:spChg>
        <pc:spChg chg="del mod">
          <ac:chgData name="Philippe Zenhaeusern" userId="f02b2771-3fdc-4cba-9b71-3987e0d29313" providerId="ADAL" clId="{049D175E-1AEE-7E40-B38D-A28A8882A3EF}" dt="2023-10-02T12:49:37.864" v="564" actId="478"/>
          <ac:spMkLst>
            <pc:docMk/>
            <pc:sldMk cId="0" sldId="337"/>
            <ac:spMk id="1785" creationId="{00000000-0000-0000-0000-000000000000}"/>
          </ac:spMkLst>
        </pc:spChg>
      </pc:sldChg>
      <pc:sldChg chg="addSp delSp modSp add del mod">
        <pc:chgData name="Philippe Zenhaeusern" userId="f02b2771-3fdc-4cba-9b71-3987e0d29313" providerId="ADAL" clId="{049D175E-1AEE-7E40-B38D-A28A8882A3EF}" dt="2023-10-04T19:51:14.242" v="1807" actId="2696"/>
        <pc:sldMkLst>
          <pc:docMk/>
          <pc:sldMk cId="0" sldId="338"/>
        </pc:sldMkLst>
        <pc:spChg chg="add del mod">
          <ac:chgData name="Philippe Zenhaeusern" userId="f02b2771-3fdc-4cba-9b71-3987e0d29313" providerId="ADAL" clId="{049D175E-1AEE-7E40-B38D-A28A8882A3EF}" dt="2023-10-02T12:49:58.113" v="570" actId="478"/>
          <ac:spMkLst>
            <pc:docMk/>
            <pc:sldMk cId="0" sldId="338"/>
            <ac:spMk id="3" creationId="{9CA8A728-F571-5D37-2139-DF306354DCC0}"/>
          </ac:spMkLst>
        </pc:spChg>
        <pc:spChg chg="add del mod">
          <ac:chgData name="Philippe Zenhaeusern" userId="f02b2771-3fdc-4cba-9b71-3987e0d29313" providerId="ADAL" clId="{049D175E-1AEE-7E40-B38D-A28A8882A3EF}" dt="2023-10-02T12:49:56.307" v="569"/>
          <ac:spMkLst>
            <pc:docMk/>
            <pc:sldMk cId="0" sldId="338"/>
            <ac:spMk id="4" creationId="{3EEA64B4-6337-6EA7-6CAF-145EB9C3F695}"/>
          </ac:spMkLst>
        </pc:spChg>
        <pc:spChg chg="mod">
          <ac:chgData name="Philippe Zenhaeusern" userId="f02b2771-3fdc-4cba-9b71-3987e0d29313" providerId="ADAL" clId="{049D175E-1AEE-7E40-B38D-A28A8882A3EF}" dt="2023-10-02T12:52:22.338" v="598" actId="27636"/>
          <ac:spMkLst>
            <pc:docMk/>
            <pc:sldMk cId="0" sldId="338"/>
            <ac:spMk id="5" creationId="{3A6289F6-AA88-6446-8C9B-FB936F93EB10}"/>
          </ac:spMkLst>
        </pc:spChg>
        <pc:spChg chg="add mod">
          <ac:chgData name="Philippe Zenhaeusern" userId="f02b2771-3fdc-4cba-9b71-3987e0d29313" providerId="ADAL" clId="{049D175E-1AEE-7E40-B38D-A28A8882A3EF}" dt="2023-10-02T12:49:59.024" v="571"/>
          <ac:spMkLst>
            <pc:docMk/>
            <pc:sldMk cId="0" sldId="338"/>
            <ac:spMk id="6" creationId="{8EEB029E-DF5E-2DBF-28B6-F35C2EEE205F}"/>
          </ac:spMkLst>
        </pc:spChg>
        <pc:spChg chg="mod">
          <ac:chgData name="Philippe Zenhaeusern" userId="f02b2771-3fdc-4cba-9b71-3987e0d29313" providerId="ADAL" clId="{049D175E-1AEE-7E40-B38D-A28A8882A3EF}" dt="2023-10-02T12:52:32.043" v="599" actId="1076"/>
          <ac:spMkLst>
            <pc:docMk/>
            <pc:sldMk cId="0" sldId="338"/>
            <ac:spMk id="1787" creationId="{00000000-0000-0000-0000-000000000000}"/>
          </ac:spMkLst>
        </pc:spChg>
        <pc:spChg chg="del">
          <ac:chgData name="Philippe Zenhaeusern" userId="f02b2771-3fdc-4cba-9b71-3987e0d29313" providerId="ADAL" clId="{049D175E-1AEE-7E40-B38D-A28A8882A3EF}" dt="2023-10-02T12:49:46.258" v="567" actId="478"/>
          <ac:spMkLst>
            <pc:docMk/>
            <pc:sldMk cId="0" sldId="338"/>
            <ac:spMk id="1789" creationId="{00000000-0000-0000-0000-000000000000}"/>
          </ac:spMkLst>
        </pc:spChg>
      </pc:sldChg>
      <pc:sldChg chg="addSp delSp modSp add del mod">
        <pc:chgData name="Philippe Zenhaeusern" userId="f02b2771-3fdc-4cba-9b71-3987e0d29313" providerId="ADAL" clId="{049D175E-1AEE-7E40-B38D-A28A8882A3EF}" dt="2023-10-04T19:51:16.327" v="1808" actId="2696"/>
        <pc:sldMkLst>
          <pc:docMk/>
          <pc:sldMk cId="0" sldId="339"/>
        </pc:sldMkLst>
        <pc:spChg chg="add del mod">
          <ac:chgData name="Philippe Zenhaeusern" userId="f02b2771-3fdc-4cba-9b71-3987e0d29313" providerId="ADAL" clId="{049D175E-1AEE-7E40-B38D-A28A8882A3EF}" dt="2023-10-02T12:50:09.633" v="573" actId="478"/>
          <ac:spMkLst>
            <pc:docMk/>
            <pc:sldMk cId="0" sldId="339"/>
            <ac:spMk id="3" creationId="{354372F9-000A-C343-84CD-AA608FC3C91E}"/>
          </ac:spMkLst>
        </pc:spChg>
        <pc:spChg chg="add mod">
          <ac:chgData name="Philippe Zenhaeusern" userId="f02b2771-3fdc-4cba-9b71-3987e0d29313" providerId="ADAL" clId="{049D175E-1AEE-7E40-B38D-A28A8882A3EF}" dt="2023-10-02T12:50:10.194" v="574"/>
          <ac:spMkLst>
            <pc:docMk/>
            <pc:sldMk cId="0" sldId="339"/>
            <ac:spMk id="4" creationId="{81753C55-16C3-B932-7203-3E16C32F6BB3}"/>
          </ac:spMkLst>
        </pc:spChg>
        <pc:spChg chg="mod">
          <ac:chgData name="Philippe Zenhaeusern" userId="f02b2771-3fdc-4cba-9b71-3987e0d29313" providerId="ADAL" clId="{049D175E-1AEE-7E40-B38D-A28A8882A3EF}" dt="2023-10-02T12:53:18.868" v="604" actId="1076"/>
          <ac:spMkLst>
            <pc:docMk/>
            <pc:sldMk cId="0" sldId="339"/>
            <ac:spMk id="5" creationId="{6CC01B58-938D-AC4C-AD98-410E5C4907C0}"/>
          </ac:spMkLst>
        </pc:spChg>
        <pc:spChg chg="mod">
          <ac:chgData name="Philippe Zenhaeusern" userId="f02b2771-3fdc-4cba-9b71-3987e0d29313" providerId="ADAL" clId="{049D175E-1AEE-7E40-B38D-A28A8882A3EF}" dt="2023-10-02T12:53:02.542" v="602" actId="242"/>
          <ac:spMkLst>
            <pc:docMk/>
            <pc:sldMk cId="0" sldId="339"/>
            <ac:spMk id="1793" creationId="{00000000-0000-0000-0000-000000000000}"/>
          </ac:spMkLst>
        </pc:spChg>
        <pc:spChg chg="del">
          <ac:chgData name="Philippe Zenhaeusern" userId="f02b2771-3fdc-4cba-9b71-3987e0d29313" providerId="ADAL" clId="{049D175E-1AEE-7E40-B38D-A28A8882A3EF}" dt="2023-10-02T12:50:05.294" v="572" actId="478"/>
          <ac:spMkLst>
            <pc:docMk/>
            <pc:sldMk cId="0" sldId="339"/>
            <ac:spMk id="1795" creationId="{00000000-0000-0000-0000-000000000000}"/>
          </ac:spMkLst>
        </pc:spChg>
      </pc:sldChg>
      <pc:sldChg chg="addSp delSp modSp add del mod">
        <pc:chgData name="Philippe Zenhaeusern" userId="f02b2771-3fdc-4cba-9b71-3987e0d29313" providerId="ADAL" clId="{049D175E-1AEE-7E40-B38D-A28A8882A3EF}" dt="2023-10-04T19:51:17.672" v="1809" actId="2696"/>
        <pc:sldMkLst>
          <pc:docMk/>
          <pc:sldMk cId="0" sldId="340"/>
        </pc:sldMkLst>
        <pc:spChg chg="add del mod">
          <ac:chgData name="Philippe Zenhaeusern" userId="f02b2771-3fdc-4cba-9b71-3987e0d29313" providerId="ADAL" clId="{049D175E-1AEE-7E40-B38D-A28A8882A3EF}" dt="2023-10-02T12:50:24.618" v="578" actId="478"/>
          <ac:spMkLst>
            <pc:docMk/>
            <pc:sldMk cId="0" sldId="340"/>
            <ac:spMk id="3" creationId="{6688E9D1-5CE6-7110-7457-7F669B8CBE72}"/>
          </ac:spMkLst>
        </pc:spChg>
        <pc:spChg chg="add del mod">
          <ac:chgData name="Philippe Zenhaeusern" userId="f02b2771-3fdc-4cba-9b71-3987e0d29313" providerId="ADAL" clId="{049D175E-1AEE-7E40-B38D-A28A8882A3EF}" dt="2023-10-02T12:50:22.744" v="577"/>
          <ac:spMkLst>
            <pc:docMk/>
            <pc:sldMk cId="0" sldId="340"/>
            <ac:spMk id="4" creationId="{D80CA17D-A38B-019D-5C2C-0147AA12D3E5}"/>
          </ac:spMkLst>
        </pc:spChg>
        <pc:spChg chg="add mod">
          <ac:chgData name="Philippe Zenhaeusern" userId="f02b2771-3fdc-4cba-9b71-3987e0d29313" providerId="ADAL" clId="{049D175E-1AEE-7E40-B38D-A28A8882A3EF}" dt="2023-10-02T12:50:26.076" v="579"/>
          <ac:spMkLst>
            <pc:docMk/>
            <pc:sldMk cId="0" sldId="340"/>
            <ac:spMk id="5" creationId="{76C93CF2-4070-172E-F93B-48C60EEE73EC}"/>
          </ac:spMkLst>
        </pc:spChg>
        <pc:spChg chg="mod">
          <ac:chgData name="Philippe Zenhaeusern" userId="f02b2771-3fdc-4cba-9b71-3987e0d29313" providerId="ADAL" clId="{049D175E-1AEE-7E40-B38D-A28A8882A3EF}" dt="2023-10-02T12:53:44.701" v="605" actId="242"/>
          <ac:spMkLst>
            <pc:docMk/>
            <pc:sldMk cId="0" sldId="340"/>
            <ac:spMk id="1797" creationId="{00000000-0000-0000-0000-000000000000}"/>
          </ac:spMkLst>
        </pc:spChg>
        <pc:spChg chg="del">
          <ac:chgData name="Philippe Zenhaeusern" userId="f02b2771-3fdc-4cba-9b71-3987e0d29313" providerId="ADAL" clId="{049D175E-1AEE-7E40-B38D-A28A8882A3EF}" dt="2023-10-02T12:50:15.575" v="575" actId="478"/>
          <ac:spMkLst>
            <pc:docMk/>
            <pc:sldMk cId="0" sldId="340"/>
            <ac:spMk id="1799" creationId="{00000000-0000-0000-0000-000000000000}"/>
          </ac:spMkLst>
        </pc:spChg>
      </pc:sldChg>
      <pc:sldChg chg="addSp delSp modSp mod delAnim modAnim">
        <pc:chgData name="Philippe Zenhaeusern" userId="f02b2771-3fdc-4cba-9b71-3987e0d29313" providerId="ADAL" clId="{049D175E-1AEE-7E40-B38D-A28A8882A3EF}" dt="2023-10-04T19:22:54.299" v="1545" actId="20577"/>
        <pc:sldMkLst>
          <pc:docMk/>
          <pc:sldMk cId="3837791136" sldId="341"/>
        </pc:sldMkLst>
        <pc:spChg chg="add del">
          <ac:chgData name="Philippe Zenhaeusern" userId="f02b2771-3fdc-4cba-9b71-3987e0d29313" providerId="ADAL" clId="{049D175E-1AEE-7E40-B38D-A28A8882A3EF}" dt="2023-10-02T09:43:22.949" v="1" actId="22"/>
          <ac:spMkLst>
            <pc:docMk/>
            <pc:sldMk cId="3837791136" sldId="341"/>
            <ac:spMk id="4" creationId="{832C2CAF-8338-158A-F34F-753C217EFA6F}"/>
          </ac:spMkLst>
        </pc:spChg>
        <pc:spChg chg="add mod">
          <ac:chgData name="Philippe Zenhaeusern" userId="f02b2771-3fdc-4cba-9b71-3987e0d29313" providerId="ADAL" clId="{049D175E-1AEE-7E40-B38D-A28A8882A3EF}" dt="2023-10-02T09:46:12.282" v="14" actId="1076"/>
          <ac:spMkLst>
            <pc:docMk/>
            <pc:sldMk cId="3837791136" sldId="341"/>
            <ac:spMk id="6" creationId="{87F095FA-BFAD-0E64-73DC-E0AB1DF9B541}"/>
          </ac:spMkLst>
        </pc:spChg>
        <pc:spChg chg="mod">
          <ac:chgData name="Philippe Zenhaeusern" userId="f02b2771-3fdc-4cba-9b71-3987e0d29313" providerId="ADAL" clId="{049D175E-1AEE-7E40-B38D-A28A8882A3EF}" dt="2023-10-04T19:21:43.708" v="1533" actId="20577"/>
          <ac:spMkLst>
            <pc:docMk/>
            <pc:sldMk cId="3837791136" sldId="341"/>
            <ac:spMk id="619" creationId="{00000000-0000-0000-0000-000000000000}"/>
          </ac:spMkLst>
        </pc:spChg>
        <pc:spChg chg="mod">
          <ac:chgData name="Philippe Zenhaeusern" userId="f02b2771-3fdc-4cba-9b71-3987e0d29313" providerId="ADAL" clId="{049D175E-1AEE-7E40-B38D-A28A8882A3EF}" dt="2023-10-04T19:22:54.299" v="1545" actId="20577"/>
          <ac:spMkLst>
            <pc:docMk/>
            <pc:sldMk cId="3837791136" sldId="341"/>
            <ac:spMk id="620" creationId="{00000000-0000-0000-0000-000000000000}"/>
          </ac:spMkLst>
        </pc:spChg>
        <pc:grpChg chg="add del">
          <ac:chgData name="Philippe Zenhaeusern" userId="f02b2771-3fdc-4cba-9b71-3987e0d29313" providerId="ADAL" clId="{049D175E-1AEE-7E40-B38D-A28A8882A3EF}" dt="2023-10-04T19:21:46.573" v="1534" actId="478"/>
          <ac:grpSpMkLst>
            <pc:docMk/>
            <pc:sldMk cId="3837791136" sldId="341"/>
            <ac:grpSpMk id="7" creationId="{8F5679AD-1149-02CA-D89F-FA43FD9E9C00}"/>
          </ac:grpSpMkLst>
        </pc:grpChg>
        <pc:grpChg chg="del">
          <ac:chgData name="Philippe Zenhaeusern" userId="f02b2771-3fdc-4cba-9b71-3987e0d29313" providerId="ADAL" clId="{049D175E-1AEE-7E40-B38D-A28A8882A3EF}" dt="2023-10-04T19:22:03.028" v="1538" actId="478"/>
          <ac:grpSpMkLst>
            <pc:docMk/>
            <pc:sldMk cId="3837791136" sldId="341"/>
            <ac:grpSpMk id="11" creationId="{F7BC0DC8-5052-C243-9277-B290BEBE07F9}"/>
          </ac:grpSpMkLst>
        </pc:grpChg>
        <pc:grpChg chg="del">
          <ac:chgData name="Philippe Zenhaeusern" userId="f02b2771-3fdc-4cba-9b71-3987e0d29313" providerId="ADAL" clId="{049D175E-1AEE-7E40-B38D-A28A8882A3EF}" dt="2023-10-04T19:22:03.028" v="1538" actId="478"/>
          <ac:grpSpMkLst>
            <pc:docMk/>
            <pc:sldMk cId="3837791136" sldId="341"/>
            <ac:grpSpMk id="15" creationId="{779A055A-8EA8-E343-A353-040950BF1667}"/>
          </ac:grpSpMkLst>
        </pc:grpChg>
        <pc:grpChg chg="del">
          <ac:chgData name="Philippe Zenhaeusern" userId="f02b2771-3fdc-4cba-9b71-3987e0d29313" providerId="ADAL" clId="{049D175E-1AEE-7E40-B38D-A28A8882A3EF}" dt="2023-10-04T19:22:03.028" v="1538" actId="478"/>
          <ac:grpSpMkLst>
            <pc:docMk/>
            <pc:sldMk cId="3837791136" sldId="341"/>
            <ac:grpSpMk id="20" creationId="{ED388CDC-1490-CA4A-B643-87367C7B9A7F}"/>
          </ac:grpSpMkLst>
        </pc:grpChg>
        <pc:grpChg chg="del">
          <ac:chgData name="Philippe Zenhaeusern" userId="f02b2771-3fdc-4cba-9b71-3987e0d29313" providerId="ADAL" clId="{049D175E-1AEE-7E40-B38D-A28A8882A3EF}" dt="2023-10-04T19:22:03.028" v="1538" actId="478"/>
          <ac:grpSpMkLst>
            <pc:docMk/>
            <pc:sldMk cId="3837791136" sldId="341"/>
            <ac:grpSpMk id="24" creationId="{75B2B807-3503-AD47-AFD7-1EC576D8636E}"/>
          </ac:grpSpMkLst>
        </pc:grpChg>
        <pc:grpChg chg="del">
          <ac:chgData name="Philippe Zenhaeusern" userId="f02b2771-3fdc-4cba-9b71-3987e0d29313" providerId="ADAL" clId="{049D175E-1AEE-7E40-B38D-A28A8882A3EF}" dt="2023-10-04T19:22:03.028" v="1538" actId="478"/>
          <ac:grpSpMkLst>
            <pc:docMk/>
            <pc:sldMk cId="3837791136" sldId="341"/>
            <ac:grpSpMk id="29" creationId="{1DD1B6F7-6F3C-4747-AD23-285501300C75}"/>
          </ac:grpSpMkLst>
        </pc:grpChg>
        <pc:grpChg chg="del">
          <ac:chgData name="Philippe Zenhaeusern" userId="f02b2771-3fdc-4cba-9b71-3987e0d29313" providerId="ADAL" clId="{049D175E-1AEE-7E40-B38D-A28A8882A3EF}" dt="2023-10-04T19:22:03.028" v="1538" actId="478"/>
          <ac:grpSpMkLst>
            <pc:docMk/>
            <pc:sldMk cId="3837791136" sldId="341"/>
            <ac:grpSpMk id="33" creationId="{515FB352-0B8B-9B41-8E0D-1DD297AEE28B}"/>
          </ac:grpSpMkLst>
        </pc:grpChg>
        <pc:picChg chg="del">
          <ac:chgData name="Philippe Zenhaeusern" userId="f02b2771-3fdc-4cba-9b71-3987e0d29313" providerId="ADAL" clId="{049D175E-1AEE-7E40-B38D-A28A8882A3EF}" dt="2023-10-04T19:21:47.847" v="1535" actId="478"/>
          <ac:picMkLst>
            <pc:docMk/>
            <pc:sldMk cId="3837791136" sldId="341"/>
            <ac:picMk id="2" creationId="{944A9A23-6832-DA45-8F5F-94F0F822BBDC}"/>
          </ac:picMkLst>
        </pc:picChg>
        <pc:picChg chg="add mod">
          <ac:chgData name="Philippe Zenhaeusern" userId="f02b2771-3fdc-4cba-9b71-3987e0d29313" providerId="ADAL" clId="{049D175E-1AEE-7E40-B38D-A28A8882A3EF}" dt="2023-10-02T09:46:03.847" v="12" actId="166"/>
          <ac:picMkLst>
            <pc:docMk/>
            <pc:sldMk cId="3837791136" sldId="341"/>
            <ac:picMk id="5" creationId="{480A4A4F-B007-45B5-0753-BF7BBA87555E}"/>
          </ac:picMkLst>
        </pc:picChg>
      </pc:sldChg>
      <pc:sldChg chg="addSp delSp modSp add mod modAnim">
        <pc:chgData name="Philippe Zenhaeusern" userId="f02b2771-3fdc-4cba-9b71-3987e0d29313" providerId="ADAL" clId="{049D175E-1AEE-7E40-B38D-A28A8882A3EF}" dt="2023-10-04T20:05:36.079" v="1840" actId="20577"/>
        <pc:sldMkLst>
          <pc:docMk/>
          <pc:sldMk cId="0" sldId="344"/>
        </pc:sldMkLst>
        <pc:spChg chg="add del mod">
          <ac:chgData name="Philippe Zenhaeusern" userId="f02b2771-3fdc-4cba-9b71-3987e0d29313" providerId="ADAL" clId="{049D175E-1AEE-7E40-B38D-A28A8882A3EF}" dt="2023-10-02T12:51:02.491" v="589" actId="478"/>
          <ac:spMkLst>
            <pc:docMk/>
            <pc:sldMk cId="0" sldId="344"/>
            <ac:spMk id="3" creationId="{33C0FBB2-44F2-8D67-71D3-75EF920D39DD}"/>
          </ac:spMkLst>
        </pc:spChg>
        <pc:spChg chg="add mod">
          <ac:chgData name="Philippe Zenhaeusern" userId="f02b2771-3fdc-4cba-9b71-3987e0d29313" providerId="ADAL" clId="{049D175E-1AEE-7E40-B38D-A28A8882A3EF}" dt="2023-10-02T12:51:03.824" v="590"/>
          <ac:spMkLst>
            <pc:docMk/>
            <pc:sldMk cId="0" sldId="344"/>
            <ac:spMk id="4" creationId="{5D19BB83-ED70-C87E-575F-79057A995D26}"/>
          </ac:spMkLst>
        </pc:spChg>
        <pc:spChg chg="mod">
          <ac:chgData name="Philippe Zenhaeusern" userId="f02b2771-3fdc-4cba-9b71-3987e0d29313" providerId="ADAL" clId="{049D175E-1AEE-7E40-B38D-A28A8882A3EF}" dt="2023-10-04T20:05:36.079" v="1840" actId="20577"/>
          <ac:spMkLst>
            <pc:docMk/>
            <pc:sldMk cId="0" sldId="344"/>
            <ac:spMk id="1819" creationId="{00000000-0000-0000-0000-000000000000}"/>
          </ac:spMkLst>
        </pc:spChg>
        <pc:spChg chg="del">
          <ac:chgData name="Philippe Zenhaeusern" userId="f02b2771-3fdc-4cba-9b71-3987e0d29313" providerId="ADAL" clId="{049D175E-1AEE-7E40-B38D-A28A8882A3EF}" dt="2023-10-02T12:50:59.811" v="588" actId="478"/>
          <ac:spMkLst>
            <pc:docMk/>
            <pc:sldMk cId="0" sldId="344"/>
            <ac:spMk id="1821" creationId="{00000000-0000-0000-0000-000000000000}"/>
          </ac:spMkLst>
        </pc:spChg>
      </pc:sldChg>
      <pc:sldChg chg="modSp mod">
        <pc:chgData name="Philippe Zenhaeusern" userId="f02b2771-3fdc-4cba-9b71-3987e0d29313" providerId="ADAL" clId="{049D175E-1AEE-7E40-B38D-A28A8882A3EF}" dt="2023-10-04T19:00:57.189" v="1477" actId="113"/>
        <pc:sldMkLst>
          <pc:docMk/>
          <pc:sldMk cId="615432542" sldId="351"/>
        </pc:sldMkLst>
        <pc:spChg chg="mod">
          <ac:chgData name="Philippe Zenhaeusern" userId="f02b2771-3fdc-4cba-9b71-3987e0d29313" providerId="ADAL" clId="{049D175E-1AEE-7E40-B38D-A28A8882A3EF}" dt="2023-10-04T19:00:57.189" v="1477" actId="113"/>
          <ac:spMkLst>
            <pc:docMk/>
            <pc:sldMk cId="615432542" sldId="351"/>
            <ac:spMk id="620" creationId="{00000000-0000-0000-0000-000000000000}"/>
          </ac:spMkLst>
        </pc:spChg>
      </pc:sldChg>
      <pc:sldChg chg="addSp delSp modSp add mod">
        <pc:chgData name="Philippe Zenhaeusern" userId="f02b2771-3fdc-4cba-9b71-3987e0d29313" providerId="ADAL" clId="{049D175E-1AEE-7E40-B38D-A28A8882A3EF}" dt="2023-10-02T18:13:09.199" v="855" actId="14100"/>
        <pc:sldMkLst>
          <pc:docMk/>
          <pc:sldMk cId="0" sldId="352"/>
        </pc:sldMkLst>
        <pc:spChg chg="add del mod">
          <ac:chgData name="Philippe Zenhaeusern" userId="f02b2771-3fdc-4cba-9b71-3987e0d29313" providerId="ADAL" clId="{049D175E-1AEE-7E40-B38D-A28A8882A3EF}" dt="2023-10-02T18:08:24.572" v="814" actId="478"/>
          <ac:spMkLst>
            <pc:docMk/>
            <pc:sldMk cId="0" sldId="352"/>
            <ac:spMk id="3" creationId="{315C523D-F195-15B5-5932-07AFFD23ACE1}"/>
          </ac:spMkLst>
        </pc:spChg>
        <pc:spChg chg="add mod">
          <ac:chgData name="Philippe Zenhaeusern" userId="f02b2771-3fdc-4cba-9b71-3987e0d29313" providerId="ADAL" clId="{049D175E-1AEE-7E40-B38D-A28A8882A3EF}" dt="2023-10-02T18:13:09.199" v="855" actId="14100"/>
          <ac:spMkLst>
            <pc:docMk/>
            <pc:sldMk cId="0" sldId="352"/>
            <ac:spMk id="4" creationId="{77F328C6-C57A-C5FD-8B18-2357CFA4F455}"/>
          </ac:spMkLst>
        </pc:spChg>
        <pc:spChg chg="mod">
          <ac:chgData name="Philippe Zenhaeusern" userId="f02b2771-3fdc-4cba-9b71-3987e0d29313" providerId="ADAL" clId="{049D175E-1AEE-7E40-B38D-A28A8882A3EF}" dt="2023-10-02T13:15:04.752" v="733" actId="6549"/>
          <ac:spMkLst>
            <pc:docMk/>
            <pc:sldMk cId="0" sldId="352"/>
            <ac:spMk id="1859" creationId="{00000000-0000-0000-0000-000000000000}"/>
          </ac:spMkLst>
        </pc:spChg>
        <pc:spChg chg="del">
          <ac:chgData name="Philippe Zenhaeusern" userId="f02b2771-3fdc-4cba-9b71-3987e0d29313" providerId="ADAL" clId="{049D175E-1AEE-7E40-B38D-A28A8882A3EF}" dt="2023-10-02T18:08:18.383" v="812" actId="478"/>
          <ac:spMkLst>
            <pc:docMk/>
            <pc:sldMk cId="0" sldId="352"/>
            <ac:spMk id="1861" creationId="{00000000-0000-0000-0000-000000000000}"/>
          </ac:spMkLst>
        </pc:spChg>
      </pc:sldChg>
      <pc:sldChg chg="addSp delSp modSp add mod">
        <pc:chgData name="Philippe Zenhaeusern" userId="f02b2771-3fdc-4cba-9b71-3987e0d29313" providerId="ADAL" clId="{049D175E-1AEE-7E40-B38D-A28A8882A3EF}" dt="2023-10-02T18:12:44.586" v="835" actId="14100"/>
        <pc:sldMkLst>
          <pc:docMk/>
          <pc:sldMk cId="0" sldId="353"/>
        </pc:sldMkLst>
        <pc:spChg chg="add mod">
          <ac:chgData name="Philippe Zenhaeusern" userId="f02b2771-3fdc-4cba-9b71-3987e0d29313" providerId="ADAL" clId="{049D175E-1AEE-7E40-B38D-A28A8882A3EF}" dt="2023-10-02T18:12:44.586" v="835" actId="14100"/>
          <ac:spMkLst>
            <pc:docMk/>
            <pc:sldMk cId="0" sldId="353"/>
            <ac:spMk id="2" creationId="{300BE9F1-0C70-A190-077E-2F4EE804BC21}"/>
          </ac:spMkLst>
        </pc:spChg>
        <pc:spChg chg="mod">
          <ac:chgData name="Philippe Zenhaeusern" userId="f02b2771-3fdc-4cba-9b71-3987e0d29313" providerId="ADAL" clId="{049D175E-1AEE-7E40-B38D-A28A8882A3EF}" dt="2023-10-02T13:22:12.535" v="784" actId="207"/>
          <ac:spMkLst>
            <pc:docMk/>
            <pc:sldMk cId="0" sldId="353"/>
            <ac:spMk id="1863" creationId="{00000000-0000-0000-0000-000000000000}"/>
          </ac:spMkLst>
        </pc:spChg>
        <pc:spChg chg="del mod">
          <ac:chgData name="Philippe Zenhaeusern" userId="f02b2771-3fdc-4cba-9b71-3987e0d29313" providerId="ADAL" clId="{049D175E-1AEE-7E40-B38D-A28A8882A3EF}" dt="2023-10-02T18:09:13.890" v="817" actId="478"/>
          <ac:spMkLst>
            <pc:docMk/>
            <pc:sldMk cId="0" sldId="353"/>
            <ac:spMk id="1865" creationId="{00000000-0000-0000-0000-000000000000}"/>
          </ac:spMkLst>
        </pc:spChg>
      </pc:sldChg>
      <pc:sldChg chg="modSp mod">
        <pc:chgData name="Philippe Zenhaeusern" userId="f02b2771-3fdc-4cba-9b71-3987e0d29313" providerId="ADAL" clId="{049D175E-1AEE-7E40-B38D-A28A8882A3EF}" dt="2023-10-04T19:08:47.050" v="1485" actId="113"/>
        <pc:sldMkLst>
          <pc:docMk/>
          <pc:sldMk cId="851113813" sldId="355"/>
        </pc:sldMkLst>
        <pc:spChg chg="mod">
          <ac:chgData name="Philippe Zenhaeusern" userId="f02b2771-3fdc-4cba-9b71-3987e0d29313" providerId="ADAL" clId="{049D175E-1AEE-7E40-B38D-A28A8882A3EF}" dt="2023-10-04T19:08:47.050" v="1485" actId="113"/>
          <ac:spMkLst>
            <pc:docMk/>
            <pc:sldMk cId="851113813" sldId="355"/>
            <ac:spMk id="620" creationId="{00000000-0000-0000-0000-000000000000}"/>
          </ac:spMkLst>
        </pc:spChg>
      </pc:sldChg>
      <pc:sldChg chg="addSp delSp modSp add mod">
        <pc:chgData name="Philippe Zenhaeusern" userId="f02b2771-3fdc-4cba-9b71-3987e0d29313" providerId="ADAL" clId="{049D175E-1AEE-7E40-B38D-A28A8882A3EF}" dt="2023-10-02T18:09:52.131" v="827"/>
        <pc:sldMkLst>
          <pc:docMk/>
          <pc:sldMk cId="0" sldId="356"/>
        </pc:sldMkLst>
        <pc:spChg chg="add del mod">
          <ac:chgData name="Philippe Zenhaeusern" userId="f02b2771-3fdc-4cba-9b71-3987e0d29313" providerId="ADAL" clId="{049D175E-1AEE-7E40-B38D-A28A8882A3EF}" dt="2023-10-02T18:09:51.353" v="826" actId="478"/>
          <ac:spMkLst>
            <pc:docMk/>
            <pc:sldMk cId="0" sldId="356"/>
            <ac:spMk id="3" creationId="{2868B98A-1E3B-AE2E-5B60-88C309667245}"/>
          </ac:spMkLst>
        </pc:spChg>
        <pc:spChg chg="add mod">
          <ac:chgData name="Philippe Zenhaeusern" userId="f02b2771-3fdc-4cba-9b71-3987e0d29313" providerId="ADAL" clId="{049D175E-1AEE-7E40-B38D-A28A8882A3EF}" dt="2023-10-02T18:09:52.131" v="827"/>
          <ac:spMkLst>
            <pc:docMk/>
            <pc:sldMk cId="0" sldId="356"/>
            <ac:spMk id="4" creationId="{8A531E10-6C67-9008-4F4E-878519E4D819}"/>
          </ac:spMkLst>
        </pc:spChg>
        <pc:spChg chg="mod">
          <ac:chgData name="Philippe Zenhaeusern" userId="f02b2771-3fdc-4cba-9b71-3987e0d29313" providerId="ADAL" clId="{049D175E-1AEE-7E40-B38D-A28A8882A3EF}" dt="2023-10-02T13:16:07.396" v="744" actId="242"/>
          <ac:spMkLst>
            <pc:docMk/>
            <pc:sldMk cId="0" sldId="356"/>
            <ac:spMk id="1879" creationId="{00000000-0000-0000-0000-000000000000}"/>
          </ac:spMkLst>
        </pc:spChg>
        <pc:spChg chg="del">
          <ac:chgData name="Philippe Zenhaeusern" userId="f02b2771-3fdc-4cba-9b71-3987e0d29313" providerId="ADAL" clId="{049D175E-1AEE-7E40-B38D-A28A8882A3EF}" dt="2023-10-02T18:09:48.653" v="825" actId="478"/>
          <ac:spMkLst>
            <pc:docMk/>
            <pc:sldMk cId="0" sldId="356"/>
            <ac:spMk id="1881" creationId="{00000000-0000-0000-0000-000000000000}"/>
          </ac:spMkLst>
        </pc:spChg>
      </pc:sldChg>
      <pc:sldChg chg="addSp delSp modSp add mod">
        <pc:chgData name="Philippe Zenhaeusern" userId="f02b2771-3fdc-4cba-9b71-3987e0d29313" providerId="ADAL" clId="{049D175E-1AEE-7E40-B38D-A28A8882A3EF}" dt="2023-10-02T18:15:21.841" v="861" actId="14100"/>
        <pc:sldMkLst>
          <pc:docMk/>
          <pc:sldMk cId="0" sldId="357"/>
        </pc:sldMkLst>
        <pc:spChg chg="add del mod">
          <ac:chgData name="Philippe Zenhaeusern" userId="f02b2771-3fdc-4cba-9b71-3987e0d29313" providerId="ADAL" clId="{049D175E-1AEE-7E40-B38D-A28A8882A3EF}" dt="2023-10-02T18:10:04.023" v="829" actId="478"/>
          <ac:spMkLst>
            <pc:docMk/>
            <pc:sldMk cId="0" sldId="357"/>
            <ac:spMk id="3" creationId="{0C982EB0-72A9-4039-D2FF-902EB90F678D}"/>
          </ac:spMkLst>
        </pc:spChg>
        <pc:spChg chg="add mod">
          <ac:chgData name="Philippe Zenhaeusern" userId="f02b2771-3fdc-4cba-9b71-3987e0d29313" providerId="ADAL" clId="{049D175E-1AEE-7E40-B38D-A28A8882A3EF}" dt="2023-10-02T18:15:21.841" v="861" actId="14100"/>
          <ac:spMkLst>
            <pc:docMk/>
            <pc:sldMk cId="0" sldId="357"/>
            <ac:spMk id="4" creationId="{1EED80A4-4F9B-96A0-96F0-AC88E6260FA4}"/>
          </ac:spMkLst>
        </pc:spChg>
        <pc:spChg chg="mod">
          <ac:chgData name="Philippe Zenhaeusern" userId="f02b2771-3fdc-4cba-9b71-3987e0d29313" providerId="ADAL" clId="{049D175E-1AEE-7E40-B38D-A28A8882A3EF}" dt="2023-10-02T13:25:14.673" v="808"/>
          <ac:spMkLst>
            <pc:docMk/>
            <pc:sldMk cId="0" sldId="357"/>
            <ac:spMk id="1885" creationId="{00000000-0000-0000-0000-000000000000}"/>
          </ac:spMkLst>
        </pc:spChg>
        <pc:spChg chg="del">
          <ac:chgData name="Philippe Zenhaeusern" userId="f02b2771-3fdc-4cba-9b71-3987e0d29313" providerId="ADAL" clId="{049D175E-1AEE-7E40-B38D-A28A8882A3EF}" dt="2023-10-02T18:10:01.412" v="828" actId="478"/>
          <ac:spMkLst>
            <pc:docMk/>
            <pc:sldMk cId="0" sldId="357"/>
            <ac:spMk id="1887" creationId="{00000000-0000-0000-0000-000000000000}"/>
          </ac:spMkLst>
        </pc:spChg>
      </pc:sldChg>
      <pc:sldChg chg="del">
        <pc:chgData name="Philippe Zenhaeusern" userId="f02b2771-3fdc-4cba-9b71-3987e0d29313" providerId="ADAL" clId="{049D175E-1AEE-7E40-B38D-A28A8882A3EF}" dt="2023-10-02T11:23:13.690" v="78" actId="2696"/>
        <pc:sldMkLst>
          <pc:docMk/>
          <pc:sldMk cId="1323029287" sldId="357"/>
        </pc:sldMkLst>
      </pc:sldChg>
      <pc:sldChg chg="addSp delSp modSp add mod ord">
        <pc:chgData name="Philippe Zenhaeusern" userId="f02b2771-3fdc-4cba-9b71-3987e0d29313" providerId="ADAL" clId="{049D175E-1AEE-7E40-B38D-A28A8882A3EF}" dt="2023-10-02T18:16:40.674" v="881" actId="20578"/>
        <pc:sldMkLst>
          <pc:docMk/>
          <pc:sldMk cId="0" sldId="358"/>
        </pc:sldMkLst>
        <pc:spChg chg="add del mod">
          <ac:chgData name="Philippe Zenhaeusern" userId="f02b2771-3fdc-4cba-9b71-3987e0d29313" providerId="ADAL" clId="{049D175E-1AEE-7E40-B38D-A28A8882A3EF}" dt="2023-10-02T18:10:20.985" v="832" actId="478"/>
          <ac:spMkLst>
            <pc:docMk/>
            <pc:sldMk cId="0" sldId="358"/>
            <ac:spMk id="3" creationId="{360031EE-D119-0960-FB06-8250D071779F}"/>
          </ac:spMkLst>
        </pc:spChg>
        <pc:spChg chg="add mod">
          <ac:chgData name="Philippe Zenhaeusern" userId="f02b2771-3fdc-4cba-9b71-3987e0d29313" providerId="ADAL" clId="{049D175E-1AEE-7E40-B38D-A28A8882A3EF}" dt="2023-10-02T18:15:44.386" v="863" actId="14100"/>
          <ac:spMkLst>
            <pc:docMk/>
            <pc:sldMk cId="0" sldId="358"/>
            <ac:spMk id="4" creationId="{8D3BAFFB-7B43-1019-EDBA-699B26A8DFA0}"/>
          </ac:spMkLst>
        </pc:spChg>
        <pc:spChg chg="mod">
          <ac:chgData name="Philippe Zenhaeusern" userId="f02b2771-3fdc-4cba-9b71-3987e0d29313" providerId="ADAL" clId="{049D175E-1AEE-7E40-B38D-A28A8882A3EF}" dt="2023-10-02T18:07:27.549" v="811" actId="20577"/>
          <ac:spMkLst>
            <pc:docMk/>
            <pc:sldMk cId="0" sldId="358"/>
            <ac:spMk id="1889" creationId="{00000000-0000-0000-0000-000000000000}"/>
          </ac:spMkLst>
        </pc:spChg>
        <pc:spChg chg="del">
          <ac:chgData name="Philippe Zenhaeusern" userId="f02b2771-3fdc-4cba-9b71-3987e0d29313" providerId="ADAL" clId="{049D175E-1AEE-7E40-B38D-A28A8882A3EF}" dt="2023-10-02T18:10:17.569" v="831" actId="478"/>
          <ac:spMkLst>
            <pc:docMk/>
            <pc:sldMk cId="0" sldId="358"/>
            <ac:spMk id="1891" creationId="{00000000-0000-0000-0000-000000000000}"/>
          </ac:spMkLst>
        </pc:spChg>
      </pc:sldChg>
      <pc:sldChg chg="del">
        <pc:chgData name="Philippe Zenhaeusern" userId="f02b2771-3fdc-4cba-9b71-3987e0d29313" providerId="ADAL" clId="{049D175E-1AEE-7E40-B38D-A28A8882A3EF}" dt="2023-10-02T11:23:13.690" v="78" actId="2696"/>
        <pc:sldMkLst>
          <pc:docMk/>
          <pc:sldMk cId="2925293749" sldId="358"/>
        </pc:sldMkLst>
      </pc:sldChg>
      <pc:sldChg chg="add del">
        <pc:chgData name="Philippe Zenhaeusern" userId="f02b2771-3fdc-4cba-9b71-3987e0d29313" providerId="ADAL" clId="{049D175E-1AEE-7E40-B38D-A28A8882A3EF}" dt="2023-10-02T18:16:06.846" v="878" actId="2696"/>
        <pc:sldMkLst>
          <pc:docMk/>
          <pc:sldMk cId="0" sldId="359"/>
        </pc:sldMkLst>
      </pc:sldChg>
      <pc:sldChg chg="ord">
        <pc:chgData name="Philippe Zenhaeusern" userId="f02b2771-3fdc-4cba-9b71-3987e0d29313" providerId="ADAL" clId="{049D175E-1AEE-7E40-B38D-A28A8882A3EF}" dt="2023-10-04T19:07:34.020" v="1478" actId="20578"/>
        <pc:sldMkLst>
          <pc:docMk/>
          <pc:sldMk cId="4173235681" sldId="360"/>
        </pc:sldMkLst>
      </pc:sldChg>
      <pc:sldChg chg="modSp add del mod">
        <pc:chgData name="Philippe Zenhaeusern" userId="f02b2771-3fdc-4cba-9b71-3987e0d29313" providerId="ADAL" clId="{049D175E-1AEE-7E40-B38D-A28A8882A3EF}" dt="2023-10-02T18:29:22.458" v="1098" actId="2696"/>
        <pc:sldMkLst>
          <pc:docMk/>
          <pc:sldMk cId="0" sldId="361"/>
        </pc:sldMkLst>
        <pc:spChg chg="mod">
          <ac:chgData name="Philippe Zenhaeusern" userId="f02b2771-3fdc-4cba-9b71-3987e0d29313" providerId="ADAL" clId="{049D175E-1AEE-7E40-B38D-A28A8882A3EF}" dt="2023-10-02T18:19:24.561" v="899" actId="27636"/>
          <ac:spMkLst>
            <pc:docMk/>
            <pc:sldMk cId="0" sldId="361"/>
            <ac:spMk id="1905" creationId="{00000000-0000-0000-0000-000000000000}"/>
          </ac:spMkLst>
        </pc:spChg>
        <pc:spChg chg="mod">
          <ac:chgData name="Philippe Zenhaeusern" userId="f02b2771-3fdc-4cba-9b71-3987e0d29313" providerId="ADAL" clId="{049D175E-1AEE-7E40-B38D-A28A8882A3EF}" dt="2023-10-02T18:19:24.557" v="898" actId="27636"/>
          <ac:spMkLst>
            <pc:docMk/>
            <pc:sldMk cId="0" sldId="361"/>
            <ac:spMk id="1906" creationId="{00000000-0000-0000-0000-000000000000}"/>
          </ac:spMkLst>
        </pc:spChg>
      </pc:sldChg>
      <pc:sldChg chg="del">
        <pc:chgData name="Philippe Zenhaeusern" userId="f02b2771-3fdc-4cba-9b71-3987e0d29313" providerId="ADAL" clId="{049D175E-1AEE-7E40-B38D-A28A8882A3EF}" dt="2023-10-02T11:23:13.690" v="78" actId="2696"/>
        <pc:sldMkLst>
          <pc:docMk/>
          <pc:sldMk cId="1539863078" sldId="361"/>
        </pc:sldMkLst>
      </pc:sldChg>
      <pc:sldChg chg="modSp add del mod">
        <pc:chgData name="Philippe Zenhaeusern" userId="f02b2771-3fdc-4cba-9b71-3987e0d29313" providerId="ADAL" clId="{049D175E-1AEE-7E40-B38D-A28A8882A3EF}" dt="2023-10-02T18:29:22.458" v="1098" actId="2696"/>
        <pc:sldMkLst>
          <pc:docMk/>
          <pc:sldMk cId="0" sldId="362"/>
        </pc:sldMkLst>
        <pc:spChg chg="mod">
          <ac:chgData name="Philippe Zenhaeusern" userId="f02b2771-3fdc-4cba-9b71-3987e0d29313" providerId="ADAL" clId="{049D175E-1AEE-7E40-B38D-A28A8882A3EF}" dt="2023-10-02T18:19:24.605" v="902" actId="27636"/>
          <ac:spMkLst>
            <pc:docMk/>
            <pc:sldMk cId="0" sldId="362"/>
            <ac:spMk id="1908" creationId="{00000000-0000-0000-0000-000000000000}"/>
          </ac:spMkLst>
        </pc:spChg>
        <pc:spChg chg="mod">
          <ac:chgData name="Philippe Zenhaeusern" userId="f02b2771-3fdc-4cba-9b71-3987e0d29313" providerId="ADAL" clId="{049D175E-1AEE-7E40-B38D-A28A8882A3EF}" dt="2023-10-02T18:19:24.586" v="901" actId="27636"/>
          <ac:spMkLst>
            <pc:docMk/>
            <pc:sldMk cId="0" sldId="362"/>
            <ac:spMk id="1909" creationId="{00000000-0000-0000-0000-000000000000}"/>
          </ac:spMkLst>
        </pc:spChg>
        <pc:spChg chg="mod">
          <ac:chgData name="Philippe Zenhaeusern" userId="f02b2771-3fdc-4cba-9b71-3987e0d29313" providerId="ADAL" clId="{049D175E-1AEE-7E40-B38D-A28A8882A3EF}" dt="2023-10-02T18:19:24.582" v="900" actId="27636"/>
          <ac:spMkLst>
            <pc:docMk/>
            <pc:sldMk cId="0" sldId="362"/>
            <ac:spMk id="1910" creationId="{00000000-0000-0000-0000-000000000000}"/>
          </ac:spMkLst>
        </pc:spChg>
      </pc:sldChg>
      <pc:sldChg chg="modSp add del mod">
        <pc:chgData name="Philippe Zenhaeusern" userId="f02b2771-3fdc-4cba-9b71-3987e0d29313" providerId="ADAL" clId="{049D175E-1AEE-7E40-B38D-A28A8882A3EF}" dt="2023-10-02T18:29:22.458" v="1098" actId="2696"/>
        <pc:sldMkLst>
          <pc:docMk/>
          <pc:sldMk cId="0" sldId="363"/>
        </pc:sldMkLst>
        <pc:spChg chg="mod">
          <ac:chgData name="Philippe Zenhaeusern" userId="f02b2771-3fdc-4cba-9b71-3987e0d29313" providerId="ADAL" clId="{049D175E-1AEE-7E40-B38D-A28A8882A3EF}" dt="2023-10-02T18:19:24.625" v="903" actId="27636"/>
          <ac:spMkLst>
            <pc:docMk/>
            <pc:sldMk cId="0" sldId="363"/>
            <ac:spMk id="1913" creationId="{00000000-0000-0000-0000-000000000000}"/>
          </ac:spMkLst>
        </pc:spChg>
        <pc:spChg chg="mod">
          <ac:chgData name="Philippe Zenhaeusern" userId="f02b2771-3fdc-4cba-9b71-3987e0d29313" providerId="ADAL" clId="{049D175E-1AEE-7E40-B38D-A28A8882A3EF}" dt="2023-10-02T18:19:24.632" v="904" actId="27636"/>
          <ac:spMkLst>
            <pc:docMk/>
            <pc:sldMk cId="0" sldId="363"/>
            <ac:spMk id="1914" creationId="{00000000-0000-0000-0000-000000000000}"/>
          </ac:spMkLst>
        </pc:spChg>
      </pc:sldChg>
      <pc:sldChg chg="modSp add del mod">
        <pc:chgData name="Philippe Zenhaeusern" userId="f02b2771-3fdc-4cba-9b71-3987e0d29313" providerId="ADAL" clId="{049D175E-1AEE-7E40-B38D-A28A8882A3EF}" dt="2023-10-02T18:29:24.605" v="1099" actId="2696"/>
        <pc:sldMkLst>
          <pc:docMk/>
          <pc:sldMk cId="0" sldId="364"/>
        </pc:sldMkLst>
        <pc:spChg chg="mod">
          <ac:chgData name="Philippe Zenhaeusern" userId="f02b2771-3fdc-4cba-9b71-3987e0d29313" providerId="ADAL" clId="{049D175E-1AEE-7E40-B38D-A28A8882A3EF}" dt="2023-10-02T18:19:24.659" v="906" actId="27636"/>
          <ac:spMkLst>
            <pc:docMk/>
            <pc:sldMk cId="0" sldId="364"/>
            <ac:spMk id="1916" creationId="{00000000-0000-0000-0000-000000000000}"/>
          </ac:spMkLst>
        </pc:spChg>
        <pc:spChg chg="mod">
          <ac:chgData name="Philippe Zenhaeusern" userId="f02b2771-3fdc-4cba-9b71-3987e0d29313" providerId="ADAL" clId="{049D175E-1AEE-7E40-B38D-A28A8882A3EF}" dt="2023-10-02T18:19:24.656" v="905" actId="27636"/>
          <ac:spMkLst>
            <pc:docMk/>
            <pc:sldMk cId="0" sldId="364"/>
            <ac:spMk id="1917" creationId="{00000000-0000-0000-0000-000000000000}"/>
          </ac:spMkLst>
        </pc:spChg>
      </pc:sldChg>
      <pc:sldChg chg="del">
        <pc:chgData name="Philippe Zenhaeusern" userId="f02b2771-3fdc-4cba-9b71-3987e0d29313" providerId="ADAL" clId="{049D175E-1AEE-7E40-B38D-A28A8882A3EF}" dt="2023-10-02T11:23:13.690" v="78" actId="2696"/>
        <pc:sldMkLst>
          <pc:docMk/>
          <pc:sldMk cId="1831542225" sldId="364"/>
        </pc:sldMkLst>
      </pc:sldChg>
      <pc:sldChg chg="modSp mod">
        <pc:chgData name="Philippe Zenhaeusern" userId="f02b2771-3fdc-4cba-9b71-3987e0d29313" providerId="ADAL" clId="{049D175E-1AEE-7E40-B38D-A28A8882A3EF}" dt="2023-10-04T19:09:02.336" v="1486" actId="1076"/>
        <pc:sldMkLst>
          <pc:docMk/>
          <pc:sldMk cId="1192049917" sldId="365"/>
        </pc:sldMkLst>
        <pc:spChg chg="mod">
          <ac:chgData name="Philippe Zenhaeusern" userId="f02b2771-3fdc-4cba-9b71-3987e0d29313" providerId="ADAL" clId="{049D175E-1AEE-7E40-B38D-A28A8882A3EF}" dt="2023-10-04T19:09:02.336" v="1486" actId="1076"/>
          <ac:spMkLst>
            <pc:docMk/>
            <pc:sldMk cId="1192049917" sldId="365"/>
            <ac:spMk id="651" creationId="{00000000-0000-0000-0000-000000000000}"/>
          </ac:spMkLst>
        </pc:spChg>
      </pc:sldChg>
      <pc:sldChg chg="modSp mod">
        <pc:chgData name="Philippe Zenhaeusern" userId="f02b2771-3fdc-4cba-9b71-3987e0d29313" providerId="ADAL" clId="{049D175E-1AEE-7E40-B38D-A28A8882A3EF}" dt="2023-10-04T19:12:39.390" v="1487" actId="1076"/>
        <pc:sldMkLst>
          <pc:docMk/>
          <pc:sldMk cId="2679794503" sldId="367"/>
        </pc:sldMkLst>
        <pc:picChg chg="mod">
          <ac:chgData name="Philippe Zenhaeusern" userId="f02b2771-3fdc-4cba-9b71-3987e0d29313" providerId="ADAL" clId="{049D175E-1AEE-7E40-B38D-A28A8882A3EF}" dt="2023-10-04T19:12:39.390" v="1487" actId="1076"/>
          <ac:picMkLst>
            <pc:docMk/>
            <pc:sldMk cId="2679794503" sldId="367"/>
            <ac:picMk id="5" creationId="{2AE3B779-A2DA-F34B-8FF2-FC5F6F925F86}"/>
          </ac:picMkLst>
        </pc:picChg>
      </pc:sldChg>
      <pc:sldChg chg="addSp delSp modSp add del mod">
        <pc:chgData name="Philippe Zenhaeusern" userId="f02b2771-3fdc-4cba-9b71-3987e0d29313" providerId="ADAL" clId="{049D175E-1AEE-7E40-B38D-A28A8882A3EF}" dt="2023-10-04T20:30:15.785" v="1976"/>
        <pc:sldMkLst>
          <pc:docMk/>
          <pc:sldMk cId="0" sldId="371"/>
        </pc:sldMkLst>
        <pc:spChg chg="add mod">
          <ac:chgData name="Philippe Zenhaeusern" userId="f02b2771-3fdc-4cba-9b71-3987e0d29313" providerId="ADAL" clId="{049D175E-1AEE-7E40-B38D-A28A8882A3EF}" dt="2023-10-02T18:50:42.224" v="1206" actId="20577"/>
          <ac:spMkLst>
            <pc:docMk/>
            <pc:sldMk cId="0" sldId="371"/>
            <ac:spMk id="2" creationId="{0212AB11-90E9-A807-73E3-183AEF33E6A0}"/>
          </ac:spMkLst>
        </pc:spChg>
        <pc:spChg chg="add del mod">
          <ac:chgData name="Philippe Zenhaeusern" userId="f02b2771-3fdc-4cba-9b71-3987e0d29313" providerId="ADAL" clId="{049D175E-1AEE-7E40-B38D-A28A8882A3EF}" dt="2023-10-04T20:22:40.303" v="1943" actId="478"/>
          <ac:spMkLst>
            <pc:docMk/>
            <pc:sldMk cId="0" sldId="371"/>
            <ac:spMk id="4" creationId="{E5A9751A-19A6-D6FF-EA98-0DD1BB021E12}"/>
          </ac:spMkLst>
        </pc:spChg>
        <pc:spChg chg="add mod">
          <ac:chgData name="Philippe Zenhaeusern" userId="f02b2771-3fdc-4cba-9b71-3987e0d29313" providerId="ADAL" clId="{049D175E-1AEE-7E40-B38D-A28A8882A3EF}" dt="2023-10-04T20:30:15.785" v="1976"/>
          <ac:spMkLst>
            <pc:docMk/>
            <pc:sldMk cId="0" sldId="371"/>
            <ac:spMk id="5" creationId="{3C2C13AA-1AE3-7CD8-57C8-F13F199C615E}"/>
          </ac:spMkLst>
        </pc:spChg>
        <pc:spChg chg="mod">
          <ac:chgData name="Philippe Zenhaeusern" userId="f02b2771-3fdc-4cba-9b71-3987e0d29313" providerId="ADAL" clId="{049D175E-1AEE-7E40-B38D-A28A8882A3EF}" dt="2023-10-02T18:50:47.298" v="1207" actId="242"/>
          <ac:spMkLst>
            <pc:docMk/>
            <pc:sldMk cId="0" sldId="371"/>
            <ac:spMk id="1950" creationId="{00000000-0000-0000-0000-000000000000}"/>
          </ac:spMkLst>
        </pc:spChg>
        <pc:spChg chg="del mod">
          <ac:chgData name="Philippe Zenhaeusern" userId="f02b2771-3fdc-4cba-9b71-3987e0d29313" providerId="ADAL" clId="{049D175E-1AEE-7E40-B38D-A28A8882A3EF}" dt="2023-10-02T18:50:28.326" v="1187" actId="478"/>
          <ac:spMkLst>
            <pc:docMk/>
            <pc:sldMk cId="0" sldId="371"/>
            <ac:spMk id="1951" creationId="{00000000-0000-0000-0000-000000000000}"/>
          </ac:spMkLst>
        </pc:spChg>
        <pc:spChg chg="del mod">
          <ac:chgData name="Philippe Zenhaeusern" userId="f02b2771-3fdc-4cba-9b71-3987e0d29313" providerId="ADAL" clId="{049D175E-1AEE-7E40-B38D-A28A8882A3EF}" dt="2023-10-04T20:22:37.350" v="1942" actId="478"/>
          <ac:spMkLst>
            <pc:docMk/>
            <pc:sldMk cId="0" sldId="371"/>
            <ac:spMk id="1952" creationId="{00000000-0000-0000-0000-000000000000}"/>
          </ac:spMkLst>
        </pc:spChg>
      </pc:sldChg>
      <pc:sldChg chg="del">
        <pc:chgData name="Philippe Zenhaeusern" userId="f02b2771-3fdc-4cba-9b71-3987e0d29313" providerId="ADAL" clId="{049D175E-1AEE-7E40-B38D-A28A8882A3EF}" dt="2023-10-02T11:23:13.690" v="78" actId="2696"/>
        <pc:sldMkLst>
          <pc:docMk/>
          <pc:sldMk cId="616499472" sldId="371"/>
        </pc:sldMkLst>
      </pc:sldChg>
      <pc:sldChg chg="addSp delSp modSp add del mod">
        <pc:chgData name="Philippe Zenhaeusern" userId="f02b2771-3fdc-4cba-9b71-3987e0d29313" providerId="ADAL" clId="{049D175E-1AEE-7E40-B38D-A28A8882A3EF}" dt="2023-10-04T20:33:40.518" v="2000" actId="2696"/>
        <pc:sldMkLst>
          <pc:docMk/>
          <pc:sldMk cId="0" sldId="372"/>
        </pc:sldMkLst>
        <pc:spChg chg="add del mod">
          <ac:chgData name="Philippe Zenhaeusern" userId="f02b2771-3fdc-4cba-9b71-3987e0d29313" providerId="ADAL" clId="{049D175E-1AEE-7E40-B38D-A28A8882A3EF}" dt="2023-10-04T20:22:51.822" v="1945" actId="478"/>
          <ac:spMkLst>
            <pc:docMk/>
            <pc:sldMk cId="0" sldId="372"/>
            <ac:spMk id="3" creationId="{C9C75D41-E40E-CFFB-141D-A6D6E9D2F007}"/>
          </ac:spMkLst>
        </pc:spChg>
        <pc:spChg chg="add mod">
          <ac:chgData name="Philippe Zenhaeusern" userId="f02b2771-3fdc-4cba-9b71-3987e0d29313" providerId="ADAL" clId="{049D175E-1AEE-7E40-B38D-A28A8882A3EF}" dt="2023-10-04T20:24:22.718" v="1964"/>
          <ac:spMkLst>
            <pc:docMk/>
            <pc:sldMk cId="0" sldId="372"/>
            <ac:spMk id="4" creationId="{305FB294-13B5-F070-7DCB-2E9CB62BB732}"/>
          </ac:spMkLst>
        </pc:spChg>
        <pc:spChg chg="mod">
          <ac:chgData name="Philippe Zenhaeusern" userId="f02b2771-3fdc-4cba-9b71-3987e0d29313" providerId="ADAL" clId="{049D175E-1AEE-7E40-B38D-A28A8882A3EF}" dt="2023-10-02T18:50:59.198" v="1210" actId="6549"/>
          <ac:spMkLst>
            <pc:docMk/>
            <pc:sldMk cId="0" sldId="372"/>
            <ac:spMk id="1954" creationId="{00000000-0000-0000-0000-000000000000}"/>
          </ac:spMkLst>
        </pc:spChg>
        <pc:spChg chg="mod">
          <ac:chgData name="Philippe Zenhaeusern" userId="f02b2771-3fdc-4cba-9b71-3987e0d29313" providerId="ADAL" clId="{049D175E-1AEE-7E40-B38D-A28A8882A3EF}" dt="2023-10-02T18:19:25.434" v="935" actId="27636"/>
          <ac:spMkLst>
            <pc:docMk/>
            <pc:sldMk cId="0" sldId="372"/>
            <ac:spMk id="1955" creationId="{00000000-0000-0000-0000-000000000000}"/>
          </ac:spMkLst>
        </pc:spChg>
        <pc:spChg chg="del mod">
          <ac:chgData name="Philippe Zenhaeusern" userId="f02b2771-3fdc-4cba-9b71-3987e0d29313" providerId="ADAL" clId="{049D175E-1AEE-7E40-B38D-A28A8882A3EF}" dt="2023-10-04T20:22:45.885" v="1944" actId="478"/>
          <ac:spMkLst>
            <pc:docMk/>
            <pc:sldMk cId="0" sldId="372"/>
            <ac:spMk id="1956" creationId="{00000000-0000-0000-0000-000000000000}"/>
          </ac:spMkLst>
        </pc:spChg>
      </pc:sldChg>
      <pc:sldChg chg="del">
        <pc:chgData name="Philippe Zenhaeusern" userId="f02b2771-3fdc-4cba-9b71-3987e0d29313" providerId="ADAL" clId="{049D175E-1AEE-7E40-B38D-A28A8882A3EF}" dt="2023-10-02T11:23:13.690" v="78" actId="2696"/>
        <pc:sldMkLst>
          <pc:docMk/>
          <pc:sldMk cId="1949639347" sldId="372"/>
        </pc:sldMkLst>
      </pc:sldChg>
      <pc:sldChg chg="add del">
        <pc:chgData name="Philippe Zenhaeusern" userId="f02b2771-3fdc-4cba-9b71-3987e0d29313" providerId="ADAL" clId="{049D175E-1AEE-7E40-B38D-A28A8882A3EF}" dt="2023-10-02T18:30:43.434" v="1115" actId="2696"/>
        <pc:sldMkLst>
          <pc:docMk/>
          <pc:sldMk cId="0" sldId="373"/>
        </pc:sldMkLst>
      </pc:sldChg>
      <pc:sldChg chg="del">
        <pc:chgData name="Philippe Zenhaeusern" userId="f02b2771-3fdc-4cba-9b71-3987e0d29313" providerId="ADAL" clId="{049D175E-1AEE-7E40-B38D-A28A8882A3EF}" dt="2023-10-02T10:19:47.552" v="61" actId="2696"/>
        <pc:sldMkLst>
          <pc:docMk/>
          <pc:sldMk cId="2967465841" sldId="373"/>
        </pc:sldMkLst>
      </pc:sldChg>
      <pc:sldChg chg="modSp add del mod">
        <pc:chgData name="Philippe Zenhaeusern" userId="f02b2771-3fdc-4cba-9b71-3987e0d29313" providerId="ADAL" clId="{049D175E-1AEE-7E40-B38D-A28A8882A3EF}" dt="2023-10-02T19:01:31.565" v="1303" actId="27636"/>
        <pc:sldMkLst>
          <pc:docMk/>
          <pc:sldMk cId="0" sldId="374"/>
        </pc:sldMkLst>
        <pc:spChg chg="mod">
          <ac:chgData name="Philippe Zenhaeusern" userId="f02b2771-3fdc-4cba-9b71-3987e0d29313" providerId="ADAL" clId="{049D175E-1AEE-7E40-B38D-A28A8882A3EF}" dt="2023-10-02T19:01:31.415" v="1302"/>
          <ac:spMkLst>
            <pc:docMk/>
            <pc:sldMk cId="0" sldId="374"/>
            <ac:spMk id="1963" creationId="{00000000-0000-0000-0000-000000000000}"/>
          </ac:spMkLst>
        </pc:spChg>
        <pc:spChg chg="mod">
          <ac:chgData name="Philippe Zenhaeusern" userId="f02b2771-3fdc-4cba-9b71-3987e0d29313" providerId="ADAL" clId="{049D175E-1AEE-7E40-B38D-A28A8882A3EF}" dt="2023-10-02T19:01:31.565" v="1303" actId="27636"/>
          <ac:spMkLst>
            <pc:docMk/>
            <pc:sldMk cId="0" sldId="374"/>
            <ac:spMk id="1964" creationId="{00000000-0000-0000-0000-000000000000}"/>
          </ac:spMkLst>
        </pc:spChg>
        <pc:spChg chg="mod">
          <ac:chgData name="Philippe Zenhaeusern" userId="f02b2771-3fdc-4cba-9b71-3987e0d29313" providerId="ADAL" clId="{049D175E-1AEE-7E40-B38D-A28A8882A3EF}" dt="2023-10-02T19:01:31.415" v="1302"/>
          <ac:spMkLst>
            <pc:docMk/>
            <pc:sldMk cId="0" sldId="374"/>
            <ac:spMk id="1965" creationId="{00000000-0000-0000-0000-000000000000}"/>
          </ac:spMkLst>
        </pc:spChg>
      </pc:sldChg>
      <pc:sldChg chg="del">
        <pc:chgData name="Philippe Zenhaeusern" userId="f02b2771-3fdc-4cba-9b71-3987e0d29313" providerId="ADAL" clId="{049D175E-1AEE-7E40-B38D-A28A8882A3EF}" dt="2023-10-02T11:23:13.690" v="78" actId="2696"/>
        <pc:sldMkLst>
          <pc:docMk/>
          <pc:sldMk cId="1901486545" sldId="374"/>
        </pc:sldMkLst>
      </pc:sldChg>
      <pc:sldChg chg="addSp delSp modSp add del mod">
        <pc:chgData name="Philippe Zenhaeusern" userId="f02b2771-3fdc-4cba-9b71-3987e0d29313" providerId="ADAL" clId="{049D175E-1AEE-7E40-B38D-A28A8882A3EF}" dt="2023-10-02T19:02:00.599" v="1333" actId="27636"/>
        <pc:sldMkLst>
          <pc:docMk/>
          <pc:sldMk cId="0" sldId="375"/>
        </pc:sldMkLst>
        <pc:spChg chg="add del mod">
          <ac:chgData name="Philippe Zenhaeusern" userId="f02b2771-3fdc-4cba-9b71-3987e0d29313" providerId="ADAL" clId="{049D175E-1AEE-7E40-B38D-A28A8882A3EF}" dt="2023-10-02T18:56:56.078" v="1230" actId="478"/>
          <ac:spMkLst>
            <pc:docMk/>
            <pc:sldMk cId="0" sldId="375"/>
            <ac:spMk id="2" creationId="{F10BC02F-D1C6-F14B-D9B5-5BDA9CF2506F}"/>
          </ac:spMkLst>
        </pc:spChg>
        <pc:spChg chg="add del mod">
          <ac:chgData name="Philippe Zenhaeusern" userId="f02b2771-3fdc-4cba-9b71-3987e0d29313" providerId="ADAL" clId="{049D175E-1AEE-7E40-B38D-A28A8882A3EF}" dt="2023-10-02T18:57:00.021" v="1231" actId="478"/>
          <ac:spMkLst>
            <pc:docMk/>
            <pc:sldMk cId="0" sldId="375"/>
            <ac:spMk id="4" creationId="{40BDDE1D-1A7B-3D81-60D5-81729A4CE5A7}"/>
          </ac:spMkLst>
        </pc:spChg>
        <pc:spChg chg="add del mod">
          <ac:chgData name="Philippe Zenhaeusern" userId="f02b2771-3fdc-4cba-9b71-3987e0d29313" providerId="ADAL" clId="{049D175E-1AEE-7E40-B38D-A28A8882A3EF}" dt="2023-10-02T18:57:04.371" v="1233"/>
          <ac:spMkLst>
            <pc:docMk/>
            <pc:sldMk cId="0" sldId="375"/>
            <ac:spMk id="5" creationId="{F896A913-2626-606F-CC7F-2A96F8EF55F2}"/>
          </ac:spMkLst>
        </pc:spChg>
        <pc:spChg chg="add del">
          <ac:chgData name="Philippe Zenhaeusern" userId="f02b2771-3fdc-4cba-9b71-3987e0d29313" providerId="ADAL" clId="{049D175E-1AEE-7E40-B38D-A28A8882A3EF}" dt="2023-10-02T18:57:22.328" v="1235" actId="22"/>
          <ac:spMkLst>
            <pc:docMk/>
            <pc:sldMk cId="0" sldId="375"/>
            <ac:spMk id="7" creationId="{816D186E-6CAD-FC25-BDC7-6D8D7EABAD86}"/>
          </ac:spMkLst>
        </pc:spChg>
        <pc:spChg chg="add del mod">
          <ac:chgData name="Philippe Zenhaeusern" userId="f02b2771-3fdc-4cba-9b71-3987e0d29313" providerId="ADAL" clId="{049D175E-1AEE-7E40-B38D-A28A8882A3EF}" dt="2023-10-02T18:57:58.985" v="1239" actId="478"/>
          <ac:spMkLst>
            <pc:docMk/>
            <pc:sldMk cId="0" sldId="375"/>
            <ac:spMk id="8" creationId="{72C1AFA8-252C-60A8-754F-EFFB2BE57581}"/>
          </ac:spMkLst>
        </pc:spChg>
        <pc:spChg chg="add del mod">
          <ac:chgData name="Philippe Zenhaeusern" userId="f02b2771-3fdc-4cba-9b71-3987e0d29313" providerId="ADAL" clId="{049D175E-1AEE-7E40-B38D-A28A8882A3EF}" dt="2023-10-02T18:59:06.254" v="1250" actId="478"/>
          <ac:spMkLst>
            <pc:docMk/>
            <pc:sldMk cId="0" sldId="375"/>
            <ac:spMk id="10" creationId="{9ABB2336-2B50-8BBE-BAC2-D1763AC5ACCC}"/>
          </ac:spMkLst>
        </pc:spChg>
        <pc:spChg chg="add mod">
          <ac:chgData name="Philippe Zenhaeusern" userId="f02b2771-3fdc-4cba-9b71-3987e0d29313" providerId="ADAL" clId="{049D175E-1AEE-7E40-B38D-A28A8882A3EF}" dt="2023-10-02T18:59:29.867" v="1253" actId="255"/>
          <ac:spMkLst>
            <pc:docMk/>
            <pc:sldMk cId="0" sldId="375"/>
            <ac:spMk id="11" creationId="{9DF10726-2ADC-094A-DB26-C1271324DEF2}"/>
          </ac:spMkLst>
        </pc:spChg>
        <pc:spChg chg="del mod">
          <ac:chgData name="Philippe Zenhaeusern" userId="f02b2771-3fdc-4cba-9b71-3987e0d29313" providerId="ADAL" clId="{049D175E-1AEE-7E40-B38D-A28A8882A3EF}" dt="2023-10-02T19:02:00.599" v="1333" actId="27636"/>
          <ac:spMkLst>
            <pc:docMk/>
            <pc:sldMk cId="0" sldId="375"/>
            <ac:spMk id="1968" creationId="{00000000-0000-0000-0000-000000000000}"/>
          </ac:spMkLst>
        </pc:spChg>
        <pc:spChg chg="mod">
          <ac:chgData name="Philippe Zenhaeusern" userId="f02b2771-3fdc-4cba-9b71-3987e0d29313" providerId="ADAL" clId="{049D175E-1AEE-7E40-B38D-A28A8882A3EF}" dt="2023-10-02T19:01:31.775" v="1304" actId="27636"/>
          <ac:spMkLst>
            <pc:docMk/>
            <pc:sldMk cId="0" sldId="375"/>
            <ac:spMk id="1969" creationId="{00000000-0000-0000-0000-000000000000}"/>
          </ac:spMkLst>
        </pc:spChg>
        <pc:spChg chg="mod">
          <ac:chgData name="Philippe Zenhaeusern" userId="f02b2771-3fdc-4cba-9b71-3987e0d29313" providerId="ADAL" clId="{049D175E-1AEE-7E40-B38D-A28A8882A3EF}" dt="2023-10-02T19:01:31.415" v="1302"/>
          <ac:spMkLst>
            <pc:docMk/>
            <pc:sldMk cId="0" sldId="375"/>
            <ac:spMk id="1970" creationId="{00000000-0000-0000-0000-000000000000}"/>
          </ac:spMkLst>
        </pc:spChg>
      </pc:sldChg>
      <pc:sldChg chg="del">
        <pc:chgData name="Philippe Zenhaeusern" userId="f02b2771-3fdc-4cba-9b71-3987e0d29313" providerId="ADAL" clId="{049D175E-1AEE-7E40-B38D-A28A8882A3EF}" dt="2023-10-02T11:23:13.690" v="78" actId="2696"/>
        <pc:sldMkLst>
          <pc:docMk/>
          <pc:sldMk cId="1467837193" sldId="375"/>
        </pc:sldMkLst>
      </pc:sldChg>
      <pc:sldChg chg="modSp add del mod modAnim">
        <pc:chgData name="Philippe Zenhaeusern" userId="f02b2771-3fdc-4cba-9b71-3987e0d29313" providerId="ADAL" clId="{049D175E-1AEE-7E40-B38D-A28A8882A3EF}" dt="2023-10-02T19:04:51.767" v="1349" actId="2711"/>
        <pc:sldMkLst>
          <pc:docMk/>
          <pc:sldMk cId="0" sldId="376"/>
        </pc:sldMkLst>
        <pc:spChg chg="mod">
          <ac:chgData name="Philippe Zenhaeusern" userId="f02b2771-3fdc-4cba-9b71-3987e0d29313" providerId="ADAL" clId="{049D175E-1AEE-7E40-B38D-A28A8882A3EF}" dt="2023-10-02T19:04:51.767" v="1349" actId="2711"/>
          <ac:spMkLst>
            <pc:docMk/>
            <pc:sldMk cId="0" sldId="376"/>
            <ac:spMk id="1972" creationId="{00000000-0000-0000-0000-000000000000}"/>
          </ac:spMkLst>
        </pc:spChg>
        <pc:spChg chg="mod">
          <ac:chgData name="Philippe Zenhaeusern" userId="f02b2771-3fdc-4cba-9b71-3987e0d29313" providerId="ADAL" clId="{049D175E-1AEE-7E40-B38D-A28A8882A3EF}" dt="2023-10-02T19:01:32.257" v="1306" actId="27636"/>
          <ac:spMkLst>
            <pc:docMk/>
            <pc:sldMk cId="0" sldId="376"/>
            <ac:spMk id="1973" creationId="{00000000-0000-0000-0000-000000000000}"/>
          </ac:spMkLst>
        </pc:spChg>
        <pc:spChg chg="mod">
          <ac:chgData name="Philippe Zenhaeusern" userId="f02b2771-3fdc-4cba-9b71-3987e0d29313" providerId="ADAL" clId="{049D175E-1AEE-7E40-B38D-A28A8882A3EF}" dt="2023-10-02T19:01:31.415" v="1302"/>
          <ac:spMkLst>
            <pc:docMk/>
            <pc:sldMk cId="0" sldId="376"/>
            <ac:spMk id="1974" creationId="{00000000-0000-0000-0000-000000000000}"/>
          </ac:spMkLst>
        </pc:spChg>
      </pc:sldChg>
      <pc:sldChg chg="addSp delSp modSp add del mod">
        <pc:chgData name="Philippe Zenhaeusern" userId="f02b2771-3fdc-4cba-9b71-3987e0d29313" providerId="ADAL" clId="{049D175E-1AEE-7E40-B38D-A28A8882A3EF}" dt="2023-10-02T19:13:34.006" v="1399" actId="6549"/>
        <pc:sldMkLst>
          <pc:docMk/>
          <pc:sldMk cId="0" sldId="377"/>
        </pc:sldMkLst>
        <pc:spChg chg="add mod">
          <ac:chgData name="Philippe Zenhaeusern" userId="f02b2771-3fdc-4cba-9b71-3987e0d29313" providerId="ADAL" clId="{049D175E-1AEE-7E40-B38D-A28A8882A3EF}" dt="2023-10-02T19:13:34.006" v="1399" actId="6549"/>
          <ac:spMkLst>
            <pc:docMk/>
            <pc:sldMk cId="0" sldId="377"/>
            <ac:spMk id="3" creationId="{E8E107FA-7D30-5F98-72D2-954804403187}"/>
          </ac:spMkLst>
        </pc:spChg>
        <pc:spChg chg="del mod">
          <ac:chgData name="Philippe Zenhaeusern" userId="f02b2771-3fdc-4cba-9b71-3987e0d29313" providerId="ADAL" clId="{049D175E-1AEE-7E40-B38D-A28A8882A3EF}" dt="2023-10-02T19:12:26.054" v="1365" actId="478"/>
          <ac:spMkLst>
            <pc:docMk/>
            <pc:sldMk cId="0" sldId="377"/>
            <ac:spMk id="1976" creationId="{00000000-0000-0000-0000-000000000000}"/>
          </ac:spMkLst>
        </pc:spChg>
        <pc:spChg chg="mod">
          <ac:chgData name="Philippe Zenhaeusern" userId="f02b2771-3fdc-4cba-9b71-3987e0d29313" providerId="ADAL" clId="{049D175E-1AEE-7E40-B38D-A28A8882A3EF}" dt="2023-10-02T19:01:32.381" v="1308" actId="27636"/>
          <ac:spMkLst>
            <pc:docMk/>
            <pc:sldMk cId="0" sldId="377"/>
            <ac:spMk id="1977" creationId="{00000000-0000-0000-0000-000000000000}"/>
          </ac:spMkLst>
        </pc:spChg>
        <pc:spChg chg="mod">
          <ac:chgData name="Philippe Zenhaeusern" userId="f02b2771-3fdc-4cba-9b71-3987e0d29313" providerId="ADAL" clId="{049D175E-1AEE-7E40-B38D-A28A8882A3EF}" dt="2023-10-02T19:01:31.415" v="1302"/>
          <ac:spMkLst>
            <pc:docMk/>
            <pc:sldMk cId="0" sldId="377"/>
            <ac:spMk id="1978" creationId="{00000000-0000-0000-0000-000000000000}"/>
          </ac:spMkLst>
        </pc:spChg>
      </pc:sldChg>
      <pc:sldChg chg="del">
        <pc:chgData name="Philippe Zenhaeusern" userId="f02b2771-3fdc-4cba-9b71-3987e0d29313" providerId="ADAL" clId="{049D175E-1AEE-7E40-B38D-A28A8882A3EF}" dt="2023-10-02T11:23:13.690" v="78" actId="2696"/>
        <pc:sldMkLst>
          <pc:docMk/>
          <pc:sldMk cId="2019086465" sldId="377"/>
        </pc:sldMkLst>
      </pc:sldChg>
      <pc:sldChg chg="modSp add del mod">
        <pc:chgData name="Philippe Zenhaeusern" userId="f02b2771-3fdc-4cba-9b71-3987e0d29313" providerId="ADAL" clId="{049D175E-1AEE-7E40-B38D-A28A8882A3EF}" dt="2023-10-02T19:13:58.604" v="1400" actId="242"/>
        <pc:sldMkLst>
          <pc:docMk/>
          <pc:sldMk cId="0" sldId="378"/>
        </pc:sldMkLst>
        <pc:spChg chg="mod">
          <ac:chgData name="Philippe Zenhaeusern" userId="f02b2771-3fdc-4cba-9b71-3987e0d29313" providerId="ADAL" clId="{049D175E-1AEE-7E40-B38D-A28A8882A3EF}" dt="2023-10-02T19:13:58.604" v="1400" actId="242"/>
          <ac:spMkLst>
            <pc:docMk/>
            <pc:sldMk cId="0" sldId="378"/>
            <ac:spMk id="1981" creationId="{00000000-0000-0000-0000-000000000000}"/>
          </ac:spMkLst>
        </pc:spChg>
        <pc:spChg chg="mod">
          <ac:chgData name="Philippe Zenhaeusern" userId="f02b2771-3fdc-4cba-9b71-3987e0d29313" providerId="ADAL" clId="{049D175E-1AEE-7E40-B38D-A28A8882A3EF}" dt="2023-10-02T19:01:32.443" v="1310" actId="27636"/>
          <ac:spMkLst>
            <pc:docMk/>
            <pc:sldMk cId="0" sldId="378"/>
            <ac:spMk id="1982" creationId="{00000000-0000-0000-0000-000000000000}"/>
          </ac:spMkLst>
        </pc:spChg>
        <pc:spChg chg="mod">
          <ac:chgData name="Philippe Zenhaeusern" userId="f02b2771-3fdc-4cba-9b71-3987e0d29313" providerId="ADAL" clId="{049D175E-1AEE-7E40-B38D-A28A8882A3EF}" dt="2023-10-02T19:01:31.415" v="1302"/>
          <ac:spMkLst>
            <pc:docMk/>
            <pc:sldMk cId="0" sldId="378"/>
            <ac:spMk id="1983" creationId="{00000000-0000-0000-0000-000000000000}"/>
          </ac:spMkLst>
        </pc:spChg>
      </pc:sldChg>
      <pc:sldChg chg="del">
        <pc:chgData name="Philippe Zenhaeusern" userId="f02b2771-3fdc-4cba-9b71-3987e0d29313" providerId="ADAL" clId="{049D175E-1AEE-7E40-B38D-A28A8882A3EF}" dt="2023-10-02T11:23:13.690" v="78" actId="2696"/>
        <pc:sldMkLst>
          <pc:docMk/>
          <pc:sldMk cId="3620931534" sldId="378"/>
        </pc:sldMkLst>
      </pc:sldChg>
      <pc:sldChg chg="modSp add del mod">
        <pc:chgData name="Philippe Zenhaeusern" userId="f02b2771-3fdc-4cba-9b71-3987e0d29313" providerId="ADAL" clId="{049D175E-1AEE-7E40-B38D-A28A8882A3EF}" dt="2023-10-02T19:15:28.419" v="1414" actId="242"/>
        <pc:sldMkLst>
          <pc:docMk/>
          <pc:sldMk cId="0" sldId="379"/>
        </pc:sldMkLst>
        <pc:spChg chg="mod">
          <ac:chgData name="Philippe Zenhaeusern" userId="f02b2771-3fdc-4cba-9b71-3987e0d29313" providerId="ADAL" clId="{049D175E-1AEE-7E40-B38D-A28A8882A3EF}" dt="2023-10-02T19:15:28.419" v="1414" actId="242"/>
          <ac:spMkLst>
            <pc:docMk/>
            <pc:sldMk cId="0" sldId="379"/>
            <ac:spMk id="1987" creationId="{00000000-0000-0000-0000-000000000000}"/>
          </ac:spMkLst>
        </pc:spChg>
        <pc:spChg chg="mod">
          <ac:chgData name="Philippe Zenhaeusern" userId="f02b2771-3fdc-4cba-9b71-3987e0d29313" providerId="ADAL" clId="{049D175E-1AEE-7E40-B38D-A28A8882A3EF}" dt="2023-10-02T19:01:32.495" v="1312" actId="27636"/>
          <ac:spMkLst>
            <pc:docMk/>
            <pc:sldMk cId="0" sldId="379"/>
            <ac:spMk id="1988" creationId="{00000000-0000-0000-0000-000000000000}"/>
          </ac:spMkLst>
        </pc:spChg>
        <pc:spChg chg="mod">
          <ac:chgData name="Philippe Zenhaeusern" userId="f02b2771-3fdc-4cba-9b71-3987e0d29313" providerId="ADAL" clId="{049D175E-1AEE-7E40-B38D-A28A8882A3EF}" dt="2023-10-02T19:01:31.415" v="1302"/>
          <ac:spMkLst>
            <pc:docMk/>
            <pc:sldMk cId="0" sldId="379"/>
            <ac:spMk id="1989" creationId="{00000000-0000-0000-0000-000000000000}"/>
          </ac:spMkLst>
        </pc:spChg>
      </pc:sldChg>
      <pc:sldChg chg="del">
        <pc:chgData name="Philippe Zenhaeusern" userId="f02b2771-3fdc-4cba-9b71-3987e0d29313" providerId="ADAL" clId="{049D175E-1AEE-7E40-B38D-A28A8882A3EF}" dt="2023-10-02T11:23:13.690" v="78" actId="2696"/>
        <pc:sldMkLst>
          <pc:docMk/>
          <pc:sldMk cId="3626721521" sldId="379"/>
        </pc:sldMkLst>
      </pc:sldChg>
      <pc:sldChg chg="modSp add del mod">
        <pc:chgData name="Philippe Zenhaeusern" userId="f02b2771-3fdc-4cba-9b71-3987e0d29313" providerId="ADAL" clId="{049D175E-1AEE-7E40-B38D-A28A8882A3EF}" dt="2023-10-02T19:16:26.041" v="1424" actId="242"/>
        <pc:sldMkLst>
          <pc:docMk/>
          <pc:sldMk cId="0" sldId="384"/>
        </pc:sldMkLst>
        <pc:spChg chg="mod">
          <ac:chgData name="Philippe Zenhaeusern" userId="f02b2771-3fdc-4cba-9b71-3987e0d29313" providerId="ADAL" clId="{049D175E-1AEE-7E40-B38D-A28A8882A3EF}" dt="2023-10-02T19:16:26.041" v="1424" actId="242"/>
          <ac:spMkLst>
            <pc:docMk/>
            <pc:sldMk cId="0" sldId="384"/>
            <ac:spMk id="2009" creationId="{00000000-0000-0000-0000-000000000000}"/>
          </ac:spMkLst>
        </pc:spChg>
        <pc:spChg chg="mod">
          <ac:chgData name="Philippe Zenhaeusern" userId="f02b2771-3fdc-4cba-9b71-3987e0d29313" providerId="ADAL" clId="{049D175E-1AEE-7E40-B38D-A28A8882A3EF}" dt="2023-10-02T19:01:32.925" v="1317" actId="27636"/>
          <ac:spMkLst>
            <pc:docMk/>
            <pc:sldMk cId="0" sldId="384"/>
            <ac:spMk id="2010" creationId="{00000000-0000-0000-0000-000000000000}"/>
          </ac:spMkLst>
        </pc:spChg>
        <pc:spChg chg="mod">
          <ac:chgData name="Philippe Zenhaeusern" userId="f02b2771-3fdc-4cba-9b71-3987e0d29313" providerId="ADAL" clId="{049D175E-1AEE-7E40-B38D-A28A8882A3EF}" dt="2023-10-02T19:01:31.415" v="1302"/>
          <ac:spMkLst>
            <pc:docMk/>
            <pc:sldMk cId="0" sldId="384"/>
            <ac:spMk id="2011" creationId="{00000000-0000-0000-0000-000000000000}"/>
          </ac:spMkLst>
        </pc:spChg>
      </pc:sldChg>
      <pc:sldChg chg="del">
        <pc:chgData name="Philippe Zenhaeusern" userId="f02b2771-3fdc-4cba-9b71-3987e0d29313" providerId="ADAL" clId="{049D175E-1AEE-7E40-B38D-A28A8882A3EF}" dt="2023-10-02T10:13:18.452" v="32" actId="2696"/>
        <pc:sldMkLst>
          <pc:docMk/>
          <pc:sldMk cId="1230983735" sldId="384"/>
        </pc:sldMkLst>
      </pc:sldChg>
      <pc:sldChg chg="addSp delSp modSp mod delAnim">
        <pc:chgData name="Philippe Zenhaeusern" userId="f02b2771-3fdc-4cba-9b71-3987e0d29313" providerId="ADAL" clId="{049D175E-1AEE-7E40-B38D-A28A8882A3EF}" dt="2023-10-02T10:12:57.372" v="31" actId="1076"/>
        <pc:sldMkLst>
          <pc:docMk/>
          <pc:sldMk cId="2496738857" sldId="385"/>
        </pc:sldMkLst>
        <pc:spChg chg="add del">
          <ac:chgData name="Philippe Zenhaeusern" userId="f02b2771-3fdc-4cba-9b71-3987e0d29313" providerId="ADAL" clId="{049D175E-1AEE-7E40-B38D-A28A8882A3EF}" dt="2023-10-02T10:12:43.250" v="28" actId="478"/>
          <ac:spMkLst>
            <pc:docMk/>
            <pc:sldMk cId="2496738857" sldId="385"/>
            <ac:spMk id="6" creationId="{3A44BEC2-6322-2F41-B8F7-6C6D7043A089}"/>
          </ac:spMkLst>
        </pc:spChg>
        <pc:picChg chg="del">
          <ac:chgData name="Philippe Zenhaeusern" userId="f02b2771-3fdc-4cba-9b71-3987e0d29313" providerId="ADAL" clId="{049D175E-1AEE-7E40-B38D-A28A8882A3EF}" dt="2023-10-02T10:12:13.751" v="21" actId="478"/>
          <ac:picMkLst>
            <pc:docMk/>
            <pc:sldMk cId="2496738857" sldId="385"/>
            <ac:picMk id="2" creationId="{AACCECA4-EFFA-6943-90B0-C1CDC0575E13}"/>
          </ac:picMkLst>
        </pc:picChg>
        <pc:picChg chg="del">
          <ac:chgData name="Philippe Zenhaeusern" userId="f02b2771-3fdc-4cba-9b71-3987e0d29313" providerId="ADAL" clId="{049D175E-1AEE-7E40-B38D-A28A8882A3EF}" dt="2023-10-02T10:12:30.300" v="24" actId="478"/>
          <ac:picMkLst>
            <pc:docMk/>
            <pc:sldMk cId="2496738857" sldId="385"/>
            <ac:picMk id="3" creationId="{3DD6BCAD-BF2E-AE48-A721-621526484D40}"/>
          </ac:picMkLst>
        </pc:picChg>
        <pc:picChg chg="add mod">
          <ac:chgData name="Philippe Zenhaeusern" userId="f02b2771-3fdc-4cba-9b71-3987e0d29313" providerId="ADAL" clId="{049D175E-1AEE-7E40-B38D-A28A8882A3EF}" dt="2023-10-02T10:12:57.372" v="31" actId="1076"/>
          <ac:picMkLst>
            <pc:docMk/>
            <pc:sldMk cId="2496738857" sldId="385"/>
            <ac:picMk id="4" creationId="{BEF4C994-CC9B-E00B-EDAE-41C924926B04}"/>
          </ac:picMkLst>
        </pc:picChg>
        <pc:picChg chg="add mod">
          <ac:chgData name="Philippe Zenhaeusern" userId="f02b2771-3fdc-4cba-9b71-3987e0d29313" providerId="ADAL" clId="{049D175E-1AEE-7E40-B38D-A28A8882A3EF}" dt="2023-10-02T10:12:52.665" v="30" actId="1076"/>
          <ac:picMkLst>
            <pc:docMk/>
            <pc:sldMk cId="2496738857" sldId="385"/>
            <ac:picMk id="5" creationId="{320A182A-04BE-009B-878C-736CB4B1841F}"/>
          </ac:picMkLst>
        </pc:picChg>
        <pc:picChg chg="del">
          <ac:chgData name="Philippe Zenhaeusern" userId="f02b2771-3fdc-4cba-9b71-3987e0d29313" providerId="ADAL" clId="{049D175E-1AEE-7E40-B38D-A28A8882A3EF}" dt="2023-10-02T10:12:02.612" v="17" actId="478"/>
          <ac:picMkLst>
            <pc:docMk/>
            <pc:sldMk cId="2496738857" sldId="385"/>
            <ac:picMk id="8" creationId="{E897D82F-0F8D-7B44-9DFF-DE63FF51CCCF}"/>
          </ac:picMkLst>
        </pc:picChg>
      </pc:sldChg>
      <pc:sldChg chg="addSp delSp modSp mod">
        <pc:chgData name="Philippe Zenhaeusern" userId="f02b2771-3fdc-4cba-9b71-3987e0d29313" providerId="ADAL" clId="{049D175E-1AEE-7E40-B38D-A28A8882A3EF}" dt="2023-10-02T10:19:56.934" v="64" actId="1076"/>
        <pc:sldMkLst>
          <pc:docMk/>
          <pc:sldMk cId="2198067200" sldId="386"/>
        </pc:sldMkLst>
        <pc:spChg chg="add mod">
          <ac:chgData name="Philippe Zenhaeusern" userId="f02b2771-3fdc-4cba-9b71-3987e0d29313" providerId="ADAL" clId="{049D175E-1AEE-7E40-B38D-A28A8882A3EF}" dt="2023-10-02T10:17:00.475" v="54" actId="1076"/>
          <ac:spMkLst>
            <pc:docMk/>
            <pc:sldMk cId="2198067200" sldId="386"/>
            <ac:spMk id="4" creationId="{1AE04811-36E2-E35F-7384-E089D622CC19}"/>
          </ac:spMkLst>
        </pc:spChg>
        <pc:spChg chg="del mod">
          <ac:chgData name="Philippe Zenhaeusern" userId="f02b2771-3fdc-4cba-9b71-3987e0d29313" providerId="ADAL" clId="{049D175E-1AEE-7E40-B38D-A28A8882A3EF}" dt="2023-10-02T10:16:05.357" v="48" actId="478"/>
          <ac:spMkLst>
            <pc:docMk/>
            <pc:sldMk cId="2198067200" sldId="386"/>
            <ac:spMk id="620" creationId="{00000000-0000-0000-0000-000000000000}"/>
          </ac:spMkLst>
        </pc:spChg>
        <pc:picChg chg="del">
          <ac:chgData name="Philippe Zenhaeusern" userId="f02b2771-3fdc-4cba-9b71-3987e0d29313" providerId="ADAL" clId="{049D175E-1AEE-7E40-B38D-A28A8882A3EF}" dt="2023-10-02T10:17:59.736" v="55" actId="478"/>
          <ac:picMkLst>
            <pc:docMk/>
            <pc:sldMk cId="2198067200" sldId="386"/>
            <ac:picMk id="2" creationId="{BBB2E75F-F9A7-D84D-ACCB-1B960773170E}"/>
          </ac:picMkLst>
        </pc:picChg>
        <pc:picChg chg="add mod">
          <ac:chgData name="Philippe Zenhaeusern" userId="f02b2771-3fdc-4cba-9b71-3987e0d29313" providerId="ADAL" clId="{049D175E-1AEE-7E40-B38D-A28A8882A3EF}" dt="2023-10-02T10:19:56.934" v="64" actId="1076"/>
          <ac:picMkLst>
            <pc:docMk/>
            <pc:sldMk cId="2198067200" sldId="386"/>
            <ac:picMk id="5" creationId="{B78DDE1C-7DC2-2962-3C80-BCE482E72C71}"/>
          </ac:picMkLst>
        </pc:picChg>
      </pc:sldChg>
      <pc:sldChg chg="modSp add del mod">
        <pc:chgData name="Philippe Zenhaeusern" userId="f02b2771-3fdc-4cba-9b71-3987e0d29313" providerId="ADAL" clId="{049D175E-1AEE-7E40-B38D-A28A8882A3EF}" dt="2023-10-02T19:18:37.532" v="1450" actId="1076"/>
        <pc:sldMkLst>
          <pc:docMk/>
          <pc:sldMk cId="0" sldId="387"/>
        </pc:sldMkLst>
        <pc:spChg chg="mod">
          <ac:chgData name="Philippe Zenhaeusern" userId="f02b2771-3fdc-4cba-9b71-3987e0d29313" providerId="ADAL" clId="{049D175E-1AEE-7E40-B38D-A28A8882A3EF}" dt="2023-10-02T19:18:31.913" v="1449" actId="2710"/>
          <ac:spMkLst>
            <pc:docMk/>
            <pc:sldMk cId="0" sldId="387"/>
            <ac:spMk id="2021" creationId="{00000000-0000-0000-0000-000000000000}"/>
          </ac:spMkLst>
        </pc:spChg>
        <pc:spChg chg="mod">
          <ac:chgData name="Philippe Zenhaeusern" userId="f02b2771-3fdc-4cba-9b71-3987e0d29313" providerId="ADAL" clId="{049D175E-1AEE-7E40-B38D-A28A8882A3EF}" dt="2023-10-02T19:01:33.175" v="1320" actId="27636"/>
          <ac:spMkLst>
            <pc:docMk/>
            <pc:sldMk cId="0" sldId="387"/>
            <ac:spMk id="2022" creationId="{00000000-0000-0000-0000-000000000000}"/>
          </ac:spMkLst>
        </pc:spChg>
        <pc:spChg chg="mod">
          <ac:chgData name="Philippe Zenhaeusern" userId="f02b2771-3fdc-4cba-9b71-3987e0d29313" providerId="ADAL" clId="{049D175E-1AEE-7E40-B38D-A28A8882A3EF}" dt="2023-10-02T19:01:31.415" v="1302"/>
          <ac:spMkLst>
            <pc:docMk/>
            <pc:sldMk cId="0" sldId="387"/>
            <ac:spMk id="2023" creationId="{00000000-0000-0000-0000-000000000000}"/>
          </ac:spMkLst>
        </pc:spChg>
        <pc:picChg chg="mod">
          <ac:chgData name="Philippe Zenhaeusern" userId="f02b2771-3fdc-4cba-9b71-3987e0d29313" providerId="ADAL" clId="{049D175E-1AEE-7E40-B38D-A28A8882A3EF}" dt="2023-10-02T19:18:37.532" v="1450" actId="1076"/>
          <ac:picMkLst>
            <pc:docMk/>
            <pc:sldMk cId="0" sldId="387"/>
            <ac:picMk id="2024" creationId="{00000000-0000-0000-0000-000000000000}"/>
          </ac:picMkLst>
        </pc:picChg>
      </pc:sldChg>
      <pc:sldChg chg="del">
        <pc:chgData name="Philippe Zenhaeusern" userId="f02b2771-3fdc-4cba-9b71-3987e0d29313" providerId="ADAL" clId="{049D175E-1AEE-7E40-B38D-A28A8882A3EF}" dt="2023-10-02T10:19:47.552" v="61" actId="2696"/>
        <pc:sldMkLst>
          <pc:docMk/>
          <pc:sldMk cId="1783604039" sldId="387"/>
        </pc:sldMkLst>
      </pc:sldChg>
      <pc:sldChg chg="modSp add del mod">
        <pc:chgData name="Philippe Zenhaeusern" userId="f02b2771-3fdc-4cba-9b71-3987e0d29313" providerId="ADAL" clId="{049D175E-1AEE-7E40-B38D-A28A8882A3EF}" dt="2023-10-02T19:18:47.604" v="1453" actId="242"/>
        <pc:sldMkLst>
          <pc:docMk/>
          <pc:sldMk cId="0" sldId="388"/>
        </pc:sldMkLst>
        <pc:spChg chg="mod">
          <ac:chgData name="Philippe Zenhaeusern" userId="f02b2771-3fdc-4cba-9b71-3987e0d29313" providerId="ADAL" clId="{049D175E-1AEE-7E40-B38D-A28A8882A3EF}" dt="2023-10-02T19:18:47.604" v="1453" actId="242"/>
          <ac:spMkLst>
            <pc:docMk/>
            <pc:sldMk cId="0" sldId="388"/>
            <ac:spMk id="2028" creationId="{00000000-0000-0000-0000-000000000000}"/>
          </ac:spMkLst>
        </pc:spChg>
        <pc:spChg chg="mod">
          <ac:chgData name="Philippe Zenhaeusern" userId="f02b2771-3fdc-4cba-9b71-3987e0d29313" providerId="ADAL" clId="{049D175E-1AEE-7E40-B38D-A28A8882A3EF}" dt="2023-10-02T19:01:33.184" v="1321" actId="27636"/>
          <ac:spMkLst>
            <pc:docMk/>
            <pc:sldMk cId="0" sldId="388"/>
            <ac:spMk id="2029" creationId="{00000000-0000-0000-0000-000000000000}"/>
          </ac:spMkLst>
        </pc:spChg>
        <pc:spChg chg="mod">
          <ac:chgData name="Philippe Zenhaeusern" userId="f02b2771-3fdc-4cba-9b71-3987e0d29313" providerId="ADAL" clId="{049D175E-1AEE-7E40-B38D-A28A8882A3EF}" dt="2023-10-02T19:01:31.415" v="1302"/>
          <ac:spMkLst>
            <pc:docMk/>
            <pc:sldMk cId="0" sldId="388"/>
            <ac:spMk id="2030" creationId="{00000000-0000-0000-0000-000000000000}"/>
          </ac:spMkLst>
        </pc:spChg>
      </pc:sldChg>
      <pc:sldChg chg="del">
        <pc:chgData name="Philippe Zenhaeusern" userId="f02b2771-3fdc-4cba-9b71-3987e0d29313" providerId="ADAL" clId="{049D175E-1AEE-7E40-B38D-A28A8882A3EF}" dt="2023-10-02T10:19:47.552" v="61" actId="2696"/>
        <pc:sldMkLst>
          <pc:docMk/>
          <pc:sldMk cId="2092070565" sldId="388"/>
        </pc:sldMkLst>
      </pc:sldChg>
      <pc:sldChg chg="modSp add del mod">
        <pc:chgData name="Philippe Zenhaeusern" userId="f02b2771-3fdc-4cba-9b71-3987e0d29313" providerId="ADAL" clId="{049D175E-1AEE-7E40-B38D-A28A8882A3EF}" dt="2023-10-02T19:01:33.196" v="1322" actId="27636"/>
        <pc:sldMkLst>
          <pc:docMk/>
          <pc:sldMk cId="0" sldId="389"/>
        </pc:sldMkLst>
        <pc:spChg chg="mod">
          <ac:chgData name="Philippe Zenhaeusern" userId="f02b2771-3fdc-4cba-9b71-3987e0d29313" providerId="ADAL" clId="{049D175E-1AEE-7E40-B38D-A28A8882A3EF}" dt="2023-10-02T19:01:31.415" v="1302"/>
          <ac:spMkLst>
            <pc:docMk/>
            <pc:sldMk cId="0" sldId="389"/>
            <ac:spMk id="2032" creationId="{00000000-0000-0000-0000-000000000000}"/>
          </ac:spMkLst>
        </pc:spChg>
        <pc:spChg chg="mod">
          <ac:chgData name="Philippe Zenhaeusern" userId="f02b2771-3fdc-4cba-9b71-3987e0d29313" providerId="ADAL" clId="{049D175E-1AEE-7E40-B38D-A28A8882A3EF}" dt="2023-10-02T19:01:33.196" v="1322" actId="27636"/>
          <ac:spMkLst>
            <pc:docMk/>
            <pc:sldMk cId="0" sldId="389"/>
            <ac:spMk id="2033" creationId="{00000000-0000-0000-0000-000000000000}"/>
          </ac:spMkLst>
        </pc:spChg>
        <pc:spChg chg="mod">
          <ac:chgData name="Philippe Zenhaeusern" userId="f02b2771-3fdc-4cba-9b71-3987e0d29313" providerId="ADAL" clId="{049D175E-1AEE-7E40-B38D-A28A8882A3EF}" dt="2023-10-02T19:01:31.415" v="1302"/>
          <ac:spMkLst>
            <pc:docMk/>
            <pc:sldMk cId="0" sldId="389"/>
            <ac:spMk id="2034" creationId="{00000000-0000-0000-0000-000000000000}"/>
          </ac:spMkLst>
        </pc:spChg>
      </pc:sldChg>
      <pc:sldChg chg="del">
        <pc:chgData name="Philippe Zenhaeusern" userId="f02b2771-3fdc-4cba-9b71-3987e0d29313" providerId="ADAL" clId="{049D175E-1AEE-7E40-B38D-A28A8882A3EF}" dt="2023-10-02T11:23:13.690" v="78" actId="2696"/>
        <pc:sldMkLst>
          <pc:docMk/>
          <pc:sldMk cId="2017271633" sldId="389"/>
        </pc:sldMkLst>
      </pc:sldChg>
      <pc:sldChg chg="modSp add del mod">
        <pc:chgData name="Philippe Zenhaeusern" userId="f02b2771-3fdc-4cba-9b71-3987e0d29313" providerId="ADAL" clId="{049D175E-1AEE-7E40-B38D-A28A8882A3EF}" dt="2023-10-02T19:19:00.976" v="1454" actId="242"/>
        <pc:sldMkLst>
          <pc:docMk/>
          <pc:sldMk cId="0" sldId="390"/>
        </pc:sldMkLst>
        <pc:spChg chg="mod">
          <ac:chgData name="Philippe Zenhaeusern" userId="f02b2771-3fdc-4cba-9b71-3987e0d29313" providerId="ADAL" clId="{049D175E-1AEE-7E40-B38D-A28A8882A3EF}" dt="2023-10-02T19:19:00.976" v="1454" actId="242"/>
          <ac:spMkLst>
            <pc:docMk/>
            <pc:sldMk cId="0" sldId="390"/>
            <ac:spMk id="2037" creationId="{00000000-0000-0000-0000-000000000000}"/>
          </ac:spMkLst>
        </pc:spChg>
        <pc:spChg chg="mod">
          <ac:chgData name="Philippe Zenhaeusern" userId="f02b2771-3fdc-4cba-9b71-3987e0d29313" providerId="ADAL" clId="{049D175E-1AEE-7E40-B38D-A28A8882A3EF}" dt="2023-10-02T19:01:33.218" v="1323" actId="27636"/>
          <ac:spMkLst>
            <pc:docMk/>
            <pc:sldMk cId="0" sldId="390"/>
            <ac:spMk id="2038" creationId="{00000000-0000-0000-0000-000000000000}"/>
          </ac:spMkLst>
        </pc:spChg>
        <pc:spChg chg="mod">
          <ac:chgData name="Philippe Zenhaeusern" userId="f02b2771-3fdc-4cba-9b71-3987e0d29313" providerId="ADAL" clId="{049D175E-1AEE-7E40-B38D-A28A8882A3EF}" dt="2023-10-02T19:01:31.415" v="1302"/>
          <ac:spMkLst>
            <pc:docMk/>
            <pc:sldMk cId="0" sldId="390"/>
            <ac:spMk id="2039" creationId="{00000000-0000-0000-0000-000000000000}"/>
          </ac:spMkLst>
        </pc:spChg>
      </pc:sldChg>
      <pc:sldChg chg="modSp add del">
        <pc:chgData name="Philippe Zenhaeusern" userId="f02b2771-3fdc-4cba-9b71-3987e0d29313" providerId="ADAL" clId="{049D175E-1AEE-7E40-B38D-A28A8882A3EF}" dt="2023-10-02T19:19:34.836" v="1459" actId="2696"/>
        <pc:sldMkLst>
          <pc:docMk/>
          <pc:sldMk cId="612093366" sldId="436"/>
        </pc:sldMkLst>
        <pc:spChg chg="mod">
          <ac:chgData name="Philippe Zenhaeusern" userId="f02b2771-3fdc-4cba-9b71-3987e0d29313" providerId="ADAL" clId="{049D175E-1AEE-7E40-B38D-A28A8882A3EF}" dt="2023-10-02T19:01:31.415" v="1302"/>
          <ac:spMkLst>
            <pc:docMk/>
            <pc:sldMk cId="612093366" sldId="436"/>
            <ac:spMk id="2056" creationId="{00000000-0000-0000-0000-000000000000}"/>
          </ac:spMkLst>
        </pc:spChg>
        <pc:spChg chg="mod">
          <ac:chgData name="Philippe Zenhaeusern" userId="f02b2771-3fdc-4cba-9b71-3987e0d29313" providerId="ADAL" clId="{049D175E-1AEE-7E40-B38D-A28A8882A3EF}" dt="2023-10-02T19:01:31.415" v="1302"/>
          <ac:spMkLst>
            <pc:docMk/>
            <pc:sldMk cId="612093366" sldId="436"/>
            <ac:spMk id="2057" creationId="{00000000-0000-0000-0000-000000000000}"/>
          </ac:spMkLst>
        </pc:spChg>
      </pc:sldChg>
      <pc:sldChg chg="add del">
        <pc:chgData name="Philippe Zenhaeusern" userId="f02b2771-3fdc-4cba-9b71-3987e0d29313" providerId="ADAL" clId="{049D175E-1AEE-7E40-B38D-A28A8882A3EF}" dt="2023-10-02T18:23:11.302" v="1014" actId="2696"/>
        <pc:sldMkLst>
          <pc:docMk/>
          <pc:sldMk cId="1913431158" sldId="437"/>
        </pc:sldMkLst>
      </pc:sldChg>
      <pc:sldChg chg="addSp delSp modSp add del mod">
        <pc:chgData name="Philippe Zenhaeusern" userId="f02b2771-3fdc-4cba-9b71-3987e0d29313" providerId="ADAL" clId="{049D175E-1AEE-7E40-B38D-A28A8882A3EF}" dt="2023-10-04T20:27:19.929" v="1965"/>
        <pc:sldMkLst>
          <pc:docMk/>
          <pc:sldMk cId="2012344698" sldId="438"/>
        </pc:sldMkLst>
        <pc:spChg chg="add del mod">
          <ac:chgData name="Philippe Zenhaeusern" userId="f02b2771-3fdc-4cba-9b71-3987e0d29313" providerId="ADAL" clId="{049D175E-1AEE-7E40-B38D-A28A8882A3EF}" dt="2023-10-04T20:20:57.567" v="1921" actId="478"/>
          <ac:spMkLst>
            <pc:docMk/>
            <pc:sldMk cId="2012344698" sldId="438"/>
            <ac:spMk id="3" creationId="{56B86DBE-C6F3-60C7-B156-2FED577B49CE}"/>
          </ac:spMkLst>
        </pc:spChg>
        <pc:spChg chg="add mod">
          <ac:chgData name="Philippe Zenhaeusern" userId="f02b2771-3fdc-4cba-9b71-3987e0d29313" providerId="ADAL" clId="{049D175E-1AEE-7E40-B38D-A28A8882A3EF}" dt="2023-10-04T20:27:19.929" v="1965"/>
          <ac:spMkLst>
            <pc:docMk/>
            <pc:sldMk cId="2012344698" sldId="438"/>
            <ac:spMk id="4" creationId="{A787FDDB-04AE-08EA-0C84-49A54CC644B4}"/>
          </ac:spMkLst>
        </pc:spChg>
        <pc:spChg chg="mod">
          <ac:chgData name="Philippe Zenhaeusern" userId="f02b2771-3fdc-4cba-9b71-3987e0d29313" providerId="ADAL" clId="{049D175E-1AEE-7E40-B38D-A28A8882A3EF}" dt="2023-10-02T18:31:46.774" v="1125" actId="242"/>
          <ac:spMkLst>
            <pc:docMk/>
            <pc:sldMk cId="2012344698" sldId="438"/>
            <ac:spMk id="1898" creationId="{00000000-0000-0000-0000-000000000000}"/>
          </ac:spMkLst>
        </pc:spChg>
        <pc:spChg chg="mod">
          <ac:chgData name="Philippe Zenhaeusern" userId="f02b2771-3fdc-4cba-9b71-3987e0d29313" providerId="ADAL" clId="{049D175E-1AEE-7E40-B38D-A28A8882A3EF}" dt="2023-10-02T18:19:24.717" v="910" actId="27636"/>
          <ac:spMkLst>
            <pc:docMk/>
            <pc:sldMk cId="2012344698" sldId="438"/>
            <ac:spMk id="1899" creationId="{00000000-0000-0000-0000-000000000000}"/>
          </ac:spMkLst>
        </pc:spChg>
        <pc:spChg chg="del mod">
          <ac:chgData name="Philippe Zenhaeusern" userId="f02b2771-3fdc-4cba-9b71-3987e0d29313" providerId="ADAL" clId="{049D175E-1AEE-7E40-B38D-A28A8882A3EF}" dt="2023-10-04T20:20:54.074" v="1920" actId="478"/>
          <ac:spMkLst>
            <pc:docMk/>
            <pc:sldMk cId="2012344698" sldId="438"/>
            <ac:spMk id="1900" creationId="{00000000-0000-0000-0000-000000000000}"/>
          </ac:spMkLst>
        </pc:spChg>
      </pc:sldChg>
      <pc:sldChg chg="add del">
        <pc:chgData name="Philippe Zenhaeusern" userId="f02b2771-3fdc-4cba-9b71-3987e0d29313" providerId="ADAL" clId="{049D175E-1AEE-7E40-B38D-A28A8882A3EF}" dt="2023-10-02T18:30:43.434" v="1115" actId="2696"/>
        <pc:sldMkLst>
          <pc:docMk/>
          <pc:sldMk cId="822125183" sldId="439"/>
        </pc:sldMkLst>
      </pc:sldChg>
      <pc:sldChg chg="addSp delSp modSp add del mod">
        <pc:chgData name="Philippe Zenhaeusern" userId="f02b2771-3fdc-4cba-9b71-3987e0d29313" providerId="ADAL" clId="{049D175E-1AEE-7E40-B38D-A28A8882A3EF}" dt="2023-10-04T20:27:26.897" v="1966"/>
        <pc:sldMkLst>
          <pc:docMk/>
          <pc:sldMk cId="4248812901" sldId="440"/>
        </pc:sldMkLst>
        <pc:spChg chg="add del mod">
          <ac:chgData name="Philippe Zenhaeusern" userId="f02b2771-3fdc-4cba-9b71-3987e0d29313" providerId="ADAL" clId="{049D175E-1AEE-7E40-B38D-A28A8882A3EF}" dt="2023-10-04T20:21:07.375" v="1923" actId="478"/>
          <ac:spMkLst>
            <pc:docMk/>
            <pc:sldMk cId="4248812901" sldId="440"/>
            <ac:spMk id="4" creationId="{EF6B70B2-983F-F1F2-A231-02067B6460D0}"/>
          </ac:spMkLst>
        </pc:spChg>
        <pc:spChg chg="add mod">
          <ac:chgData name="Philippe Zenhaeusern" userId="f02b2771-3fdc-4cba-9b71-3987e0d29313" providerId="ADAL" clId="{049D175E-1AEE-7E40-B38D-A28A8882A3EF}" dt="2023-10-04T20:27:26.897" v="1966"/>
          <ac:spMkLst>
            <pc:docMk/>
            <pc:sldMk cId="4248812901" sldId="440"/>
            <ac:spMk id="5" creationId="{A09B154E-0521-6E3C-3386-09357CFDFDA2}"/>
          </ac:spMkLst>
        </pc:spChg>
        <pc:spChg chg="mod">
          <ac:chgData name="Philippe Zenhaeusern" userId="f02b2771-3fdc-4cba-9b71-3987e0d29313" providerId="ADAL" clId="{049D175E-1AEE-7E40-B38D-A28A8882A3EF}" dt="2023-10-02T18:31:52.996" v="1126" actId="242"/>
          <ac:spMkLst>
            <pc:docMk/>
            <pc:sldMk cId="4248812901" sldId="440"/>
            <ac:spMk id="1898" creationId="{00000000-0000-0000-0000-000000000000}"/>
          </ac:spMkLst>
        </pc:spChg>
        <pc:spChg chg="mod">
          <ac:chgData name="Philippe Zenhaeusern" userId="f02b2771-3fdc-4cba-9b71-3987e0d29313" providerId="ADAL" clId="{049D175E-1AEE-7E40-B38D-A28A8882A3EF}" dt="2023-10-02T18:19:24.876" v="912" actId="27636"/>
          <ac:spMkLst>
            <pc:docMk/>
            <pc:sldMk cId="4248812901" sldId="440"/>
            <ac:spMk id="1899" creationId="{00000000-0000-0000-0000-000000000000}"/>
          </ac:spMkLst>
        </pc:spChg>
        <pc:spChg chg="del mod">
          <ac:chgData name="Philippe Zenhaeusern" userId="f02b2771-3fdc-4cba-9b71-3987e0d29313" providerId="ADAL" clId="{049D175E-1AEE-7E40-B38D-A28A8882A3EF}" dt="2023-10-04T20:21:04.797" v="1922" actId="478"/>
          <ac:spMkLst>
            <pc:docMk/>
            <pc:sldMk cId="4248812901" sldId="440"/>
            <ac:spMk id="1900" creationId="{00000000-0000-0000-0000-000000000000}"/>
          </ac:spMkLst>
        </pc:spChg>
      </pc:sldChg>
      <pc:sldChg chg="addSp delSp modSp add del mod">
        <pc:chgData name="Philippe Zenhaeusern" userId="f02b2771-3fdc-4cba-9b71-3987e0d29313" providerId="ADAL" clId="{049D175E-1AEE-7E40-B38D-A28A8882A3EF}" dt="2023-10-04T20:27:32.911" v="1967"/>
        <pc:sldMkLst>
          <pc:docMk/>
          <pc:sldMk cId="1665199223" sldId="441"/>
        </pc:sldMkLst>
        <pc:spChg chg="add del mod">
          <ac:chgData name="Philippe Zenhaeusern" userId="f02b2771-3fdc-4cba-9b71-3987e0d29313" providerId="ADAL" clId="{049D175E-1AEE-7E40-B38D-A28A8882A3EF}" dt="2023-10-04T20:21:15.430" v="1925" actId="478"/>
          <ac:spMkLst>
            <pc:docMk/>
            <pc:sldMk cId="1665199223" sldId="441"/>
            <ac:spMk id="3" creationId="{97032DA5-FF60-BEEA-AEBA-23966A1CF72E}"/>
          </ac:spMkLst>
        </pc:spChg>
        <pc:spChg chg="add mod">
          <ac:chgData name="Philippe Zenhaeusern" userId="f02b2771-3fdc-4cba-9b71-3987e0d29313" providerId="ADAL" clId="{049D175E-1AEE-7E40-B38D-A28A8882A3EF}" dt="2023-10-04T20:27:32.911" v="1967"/>
          <ac:spMkLst>
            <pc:docMk/>
            <pc:sldMk cId="1665199223" sldId="441"/>
            <ac:spMk id="4" creationId="{18A58010-0803-C1E0-5837-B2E129509FC3}"/>
          </ac:spMkLst>
        </pc:spChg>
        <pc:spChg chg="mod">
          <ac:chgData name="Philippe Zenhaeusern" userId="f02b2771-3fdc-4cba-9b71-3987e0d29313" providerId="ADAL" clId="{049D175E-1AEE-7E40-B38D-A28A8882A3EF}" dt="2023-10-02T18:32:05.974" v="1128" actId="6549"/>
          <ac:spMkLst>
            <pc:docMk/>
            <pc:sldMk cId="1665199223" sldId="441"/>
            <ac:spMk id="1898" creationId="{00000000-0000-0000-0000-000000000000}"/>
          </ac:spMkLst>
        </pc:spChg>
        <pc:spChg chg="mod">
          <ac:chgData name="Philippe Zenhaeusern" userId="f02b2771-3fdc-4cba-9b71-3987e0d29313" providerId="ADAL" clId="{049D175E-1AEE-7E40-B38D-A28A8882A3EF}" dt="2023-10-02T18:19:24.922" v="915" actId="27636"/>
          <ac:spMkLst>
            <pc:docMk/>
            <pc:sldMk cId="1665199223" sldId="441"/>
            <ac:spMk id="1899" creationId="{00000000-0000-0000-0000-000000000000}"/>
          </ac:spMkLst>
        </pc:spChg>
        <pc:spChg chg="del mod">
          <ac:chgData name="Philippe Zenhaeusern" userId="f02b2771-3fdc-4cba-9b71-3987e0d29313" providerId="ADAL" clId="{049D175E-1AEE-7E40-B38D-A28A8882A3EF}" dt="2023-10-04T20:21:12.464" v="1924" actId="478"/>
          <ac:spMkLst>
            <pc:docMk/>
            <pc:sldMk cId="1665199223" sldId="441"/>
            <ac:spMk id="1900" creationId="{00000000-0000-0000-0000-000000000000}"/>
          </ac:spMkLst>
        </pc:spChg>
      </pc:sldChg>
      <pc:sldChg chg="addSp delSp modSp add del mod">
        <pc:chgData name="Philippe Zenhaeusern" userId="f02b2771-3fdc-4cba-9b71-3987e0d29313" providerId="ADAL" clId="{049D175E-1AEE-7E40-B38D-A28A8882A3EF}" dt="2023-10-04T20:27:43.892" v="1968"/>
        <pc:sldMkLst>
          <pc:docMk/>
          <pc:sldMk cId="806119734" sldId="445"/>
        </pc:sldMkLst>
        <pc:spChg chg="add del mod">
          <ac:chgData name="Philippe Zenhaeusern" userId="f02b2771-3fdc-4cba-9b71-3987e0d29313" providerId="ADAL" clId="{049D175E-1AEE-7E40-B38D-A28A8882A3EF}" dt="2023-10-04T20:21:24.926" v="1927" actId="478"/>
          <ac:spMkLst>
            <pc:docMk/>
            <pc:sldMk cId="806119734" sldId="445"/>
            <ac:spMk id="4" creationId="{D4828FD0-495E-A25B-002B-531E4EA1C208}"/>
          </ac:spMkLst>
        </pc:spChg>
        <pc:spChg chg="add mod">
          <ac:chgData name="Philippe Zenhaeusern" userId="f02b2771-3fdc-4cba-9b71-3987e0d29313" providerId="ADAL" clId="{049D175E-1AEE-7E40-B38D-A28A8882A3EF}" dt="2023-10-04T20:27:43.892" v="1968"/>
          <ac:spMkLst>
            <pc:docMk/>
            <pc:sldMk cId="806119734" sldId="445"/>
            <ac:spMk id="5" creationId="{517C01C8-5FD3-EEA9-E713-47ED2A3F62D4}"/>
          </ac:spMkLst>
        </pc:spChg>
        <pc:spChg chg="mod">
          <ac:chgData name="Philippe Zenhaeusern" userId="f02b2771-3fdc-4cba-9b71-3987e0d29313" providerId="ADAL" clId="{049D175E-1AEE-7E40-B38D-A28A8882A3EF}" dt="2023-10-02T18:32:15.579" v="1129" actId="242"/>
          <ac:spMkLst>
            <pc:docMk/>
            <pc:sldMk cId="806119734" sldId="445"/>
            <ac:spMk id="1898" creationId="{00000000-0000-0000-0000-000000000000}"/>
          </ac:spMkLst>
        </pc:spChg>
        <pc:spChg chg="mod">
          <ac:chgData name="Philippe Zenhaeusern" userId="f02b2771-3fdc-4cba-9b71-3987e0d29313" providerId="ADAL" clId="{049D175E-1AEE-7E40-B38D-A28A8882A3EF}" dt="2023-10-02T18:19:24.949" v="916" actId="27636"/>
          <ac:spMkLst>
            <pc:docMk/>
            <pc:sldMk cId="806119734" sldId="445"/>
            <ac:spMk id="1899" creationId="{00000000-0000-0000-0000-000000000000}"/>
          </ac:spMkLst>
        </pc:spChg>
        <pc:spChg chg="del mod">
          <ac:chgData name="Philippe Zenhaeusern" userId="f02b2771-3fdc-4cba-9b71-3987e0d29313" providerId="ADAL" clId="{049D175E-1AEE-7E40-B38D-A28A8882A3EF}" dt="2023-10-04T20:21:21.765" v="1926" actId="478"/>
          <ac:spMkLst>
            <pc:docMk/>
            <pc:sldMk cId="806119734" sldId="445"/>
            <ac:spMk id="1900" creationId="{00000000-0000-0000-0000-000000000000}"/>
          </ac:spMkLst>
        </pc:spChg>
        <pc:picChg chg="mod">
          <ac:chgData name="Philippe Zenhaeusern" userId="f02b2771-3fdc-4cba-9b71-3987e0d29313" providerId="ADAL" clId="{049D175E-1AEE-7E40-B38D-A28A8882A3EF}" dt="2023-10-02T18:32:20.367" v="1130" actId="1076"/>
          <ac:picMkLst>
            <pc:docMk/>
            <pc:sldMk cId="806119734" sldId="445"/>
            <ac:picMk id="3" creationId="{C53BE695-DA9F-2043-81FA-E32AFCD6F821}"/>
          </ac:picMkLst>
        </pc:picChg>
      </pc:sldChg>
      <pc:sldChg chg="addSp delSp modSp add del mod">
        <pc:chgData name="Philippe Zenhaeusern" userId="f02b2771-3fdc-4cba-9b71-3987e0d29313" providerId="ADAL" clId="{049D175E-1AEE-7E40-B38D-A28A8882A3EF}" dt="2023-10-04T20:27:52.038" v="1969"/>
        <pc:sldMkLst>
          <pc:docMk/>
          <pc:sldMk cId="2290490616" sldId="446"/>
        </pc:sldMkLst>
        <pc:spChg chg="add del mod">
          <ac:chgData name="Philippe Zenhaeusern" userId="f02b2771-3fdc-4cba-9b71-3987e0d29313" providerId="ADAL" clId="{049D175E-1AEE-7E40-B38D-A28A8882A3EF}" dt="2023-10-04T20:21:33.837" v="1929" actId="478"/>
          <ac:spMkLst>
            <pc:docMk/>
            <pc:sldMk cId="2290490616" sldId="446"/>
            <ac:spMk id="3" creationId="{3B48CE96-CB8C-7F7E-ABA3-DC30C6C1D848}"/>
          </ac:spMkLst>
        </pc:spChg>
        <pc:spChg chg="add mod">
          <ac:chgData name="Philippe Zenhaeusern" userId="f02b2771-3fdc-4cba-9b71-3987e0d29313" providerId="ADAL" clId="{049D175E-1AEE-7E40-B38D-A28A8882A3EF}" dt="2023-10-04T20:27:52.038" v="1969"/>
          <ac:spMkLst>
            <pc:docMk/>
            <pc:sldMk cId="2290490616" sldId="446"/>
            <ac:spMk id="4" creationId="{E3295640-9880-ACE8-71B1-FBCAB504D67E}"/>
          </ac:spMkLst>
        </pc:spChg>
        <pc:spChg chg="add del mod">
          <ac:chgData name="Philippe Zenhaeusern" userId="f02b2771-3fdc-4cba-9b71-3987e0d29313" providerId="ADAL" clId="{049D175E-1AEE-7E40-B38D-A28A8882A3EF}" dt="2023-10-04T20:23:50.526" v="1956"/>
          <ac:spMkLst>
            <pc:docMk/>
            <pc:sldMk cId="2290490616" sldId="446"/>
            <ac:spMk id="5" creationId="{9144EB6F-51C7-1771-B945-89205EA3DC0C}"/>
          </ac:spMkLst>
        </pc:spChg>
        <pc:spChg chg="mod">
          <ac:chgData name="Philippe Zenhaeusern" userId="f02b2771-3fdc-4cba-9b71-3987e0d29313" providerId="ADAL" clId="{049D175E-1AEE-7E40-B38D-A28A8882A3EF}" dt="2023-10-02T18:32:30.972" v="1132" actId="6549"/>
          <ac:spMkLst>
            <pc:docMk/>
            <pc:sldMk cId="2290490616" sldId="446"/>
            <ac:spMk id="1898" creationId="{00000000-0000-0000-0000-000000000000}"/>
          </ac:spMkLst>
        </pc:spChg>
        <pc:spChg chg="mod">
          <ac:chgData name="Philippe Zenhaeusern" userId="f02b2771-3fdc-4cba-9b71-3987e0d29313" providerId="ADAL" clId="{049D175E-1AEE-7E40-B38D-A28A8882A3EF}" dt="2023-10-02T18:19:24.992" v="918" actId="27636"/>
          <ac:spMkLst>
            <pc:docMk/>
            <pc:sldMk cId="2290490616" sldId="446"/>
            <ac:spMk id="1899" creationId="{00000000-0000-0000-0000-000000000000}"/>
          </ac:spMkLst>
        </pc:spChg>
        <pc:spChg chg="del mod">
          <ac:chgData name="Philippe Zenhaeusern" userId="f02b2771-3fdc-4cba-9b71-3987e0d29313" providerId="ADAL" clId="{049D175E-1AEE-7E40-B38D-A28A8882A3EF}" dt="2023-10-04T20:21:30.929" v="1928" actId="478"/>
          <ac:spMkLst>
            <pc:docMk/>
            <pc:sldMk cId="2290490616" sldId="446"/>
            <ac:spMk id="1900" creationId="{00000000-0000-0000-0000-000000000000}"/>
          </ac:spMkLst>
        </pc:spChg>
      </pc:sldChg>
      <pc:sldChg chg="addSp delSp modSp add del mod">
        <pc:chgData name="Philippe Zenhaeusern" userId="f02b2771-3fdc-4cba-9b71-3987e0d29313" providerId="ADAL" clId="{049D175E-1AEE-7E40-B38D-A28A8882A3EF}" dt="2023-10-04T20:28:36.127" v="1970"/>
        <pc:sldMkLst>
          <pc:docMk/>
          <pc:sldMk cId="738538669" sldId="447"/>
        </pc:sldMkLst>
        <pc:spChg chg="add del mod">
          <ac:chgData name="Philippe Zenhaeusern" userId="f02b2771-3fdc-4cba-9b71-3987e0d29313" providerId="ADAL" clId="{049D175E-1AEE-7E40-B38D-A28A8882A3EF}" dt="2023-10-04T20:21:44.426" v="1931" actId="478"/>
          <ac:spMkLst>
            <pc:docMk/>
            <pc:sldMk cId="738538669" sldId="447"/>
            <ac:spMk id="3" creationId="{04AA6508-F45F-BA88-4F04-1F5F086EF840}"/>
          </ac:spMkLst>
        </pc:spChg>
        <pc:spChg chg="add mod">
          <ac:chgData name="Philippe Zenhaeusern" userId="f02b2771-3fdc-4cba-9b71-3987e0d29313" providerId="ADAL" clId="{049D175E-1AEE-7E40-B38D-A28A8882A3EF}" dt="2023-10-04T20:28:36.127" v="1970"/>
          <ac:spMkLst>
            <pc:docMk/>
            <pc:sldMk cId="738538669" sldId="447"/>
            <ac:spMk id="4" creationId="{FD5CC59A-CB3A-733E-D526-485D0D2A46A9}"/>
          </ac:spMkLst>
        </pc:spChg>
        <pc:spChg chg="mod">
          <ac:chgData name="Philippe Zenhaeusern" userId="f02b2771-3fdc-4cba-9b71-3987e0d29313" providerId="ADAL" clId="{049D175E-1AEE-7E40-B38D-A28A8882A3EF}" dt="2023-10-02T18:48:29.935" v="1162" actId="6549"/>
          <ac:spMkLst>
            <pc:docMk/>
            <pc:sldMk cId="738538669" sldId="447"/>
            <ac:spMk id="1898" creationId="{00000000-0000-0000-0000-000000000000}"/>
          </ac:spMkLst>
        </pc:spChg>
        <pc:spChg chg="mod">
          <ac:chgData name="Philippe Zenhaeusern" userId="f02b2771-3fdc-4cba-9b71-3987e0d29313" providerId="ADAL" clId="{049D175E-1AEE-7E40-B38D-A28A8882A3EF}" dt="2023-10-02T18:19:25.034" v="920" actId="27636"/>
          <ac:spMkLst>
            <pc:docMk/>
            <pc:sldMk cId="738538669" sldId="447"/>
            <ac:spMk id="1899" creationId="{00000000-0000-0000-0000-000000000000}"/>
          </ac:spMkLst>
        </pc:spChg>
        <pc:spChg chg="del mod">
          <ac:chgData name="Philippe Zenhaeusern" userId="f02b2771-3fdc-4cba-9b71-3987e0d29313" providerId="ADAL" clId="{049D175E-1AEE-7E40-B38D-A28A8882A3EF}" dt="2023-10-04T20:21:41.745" v="1930" actId="478"/>
          <ac:spMkLst>
            <pc:docMk/>
            <pc:sldMk cId="738538669" sldId="447"/>
            <ac:spMk id="1900" creationId="{00000000-0000-0000-0000-000000000000}"/>
          </ac:spMkLst>
        </pc:spChg>
      </pc:sldChg>
      <pc:sldChg chg="addSp delSp modSp add del mod">
        <pc:chgData name="Philippe Zenhaeusern" userId="f02b2771-3fdc-4cba-9b71-3987e0d29313" providerId="ADAL" clId="{049D175E-1AEE-7E40-B38D-A28A8882A3EF}" dt="2023-10-04T20:28:44.610" v="1971"/>
        <pc:sldMkLst>
          <pc:docMk/>
          <pc:sldMk cId="2571512469" sldId="448"/>
        </pc:sldMkLst>
        <pc:spChg chg="add del mod">
          <ac:chgData name="Philippe Zenhaeusern" userId="f02b2771-3fdc-4cba-9b71-3987e0d29313" providerId="ADAL" clId="{049D175E-1AEE-7E40-B38D-A28A8882A3EF}" dt="2023-10-04T20:21:52.829" v="1933" actId="478"/>
          <ac:spMkLst>
            <pc:docMk/>
            <pc:sldMk cId="2571512469" sldId="448"/>
            <ac:spMk id="3" creationId="{20AF09AF-AB41-6AC9-8317-289278AA1A9A}"/>
          </ac:spMkLst>
        </pc:spChg>
        <pc:spChg chg="add mod">
          <ac:chgData name="Philippe Zenhaeusern" userId="f02b2771-3fdc-4cba-9b71-3987e0d29313" providerId="ADAL" clId="{049D175E-1AEE-7E40-B38D-A28A8882A3EF}" dt="2023-10-04T20:28:44.610" v="1971"/>
          <ac:spMkLst>
            <pc:docMk/>
            <pc:sldMk cId="2571512469" sldId="448"/>
            <ac:spMk id="4" creationId="{9ED27F03-B32D-D4CF-5275-6E8D38EEEF44}"/>
          </ac:spMkLst>
        </pc:spChg>
        <pc:spChg chg="mod">
          <ac:chgData name="Philippe Zenhaeusern" userId="f02b2771-3fdc-4cba-9b71-3987e0d29313" providerId="ADAL" clId="{049D175E-1AEE-7E40-B38D-A28A8882A3EF}" dt="2023-10-02T18:48:38.838" v="1164" actId="6549"/>
          <ac:spMkLst>
            <pc:docMk/>
            <pc:sldMk cId="2571512469" sldId="448"/>
            <ac:spMk id="1898" creationId="{00000000-0000-0000-0000-000000000000}"/>
          </ac:spMkLst>
        </pc:spChg>
        <pc:spChg chg="mod">
          <ac:chgData name="Philippe Zenhaeusern" userId="f02b2771-3fdc-4cba-9b71-3987e0d29313" providerId="ADAL" clId="{049D175E-1AEE-7E40-B38D-A28A8882A3EF}" dt="2023-10-02T18:19:25.100" v="923" actId="27636"/>
          <ac:spMkLst>
            <pc:docMk/>
            <pc:sldMk cId="2571512469" sldId="448"/>
            <ac:spMk id="1899" creationId="{00000000-0000-0000-0000-000000000000}"/>
          </ac:spMkLst>
        </pc:spChg>
        <pc:spChg chg="del mod">
          <ac:chgData name="Philippe Zenhaeusern" userId="f02b2771-3fdc-4cba-9b71-3987e0d29313" providerId="ADAL" clId="{049D175E-1AEE-7E40-B38D-A28A8882A3EF}" dt="2023-10-04T20:21:50.085" v="1932" actId="478"/>
          <ac:spMkLst>
            <pc:docMk/>
            <pc:sldMk cId="2571512469" sldId="448"/>
            <ac:spMk id="1900" creationId="{00000000-0000-0000-0000-000000000000}"/>
          </ac:spMkLst>
        </pc:spChg>
      </pc:sldChg>
      <pc:sldChg chg="addSp delSp modSp add del mod">
        <pc:chgData name="Philippe Zenhaeusern" userId="f02b2771-3fdc-4cba-9b71-3987e0d29313" providerId="ADAL" clId="{049D175E-1AEE-7E40-B38D-A28A8882A3EF}" dt="2023-10-04T20:28:53.076" v="1972"/>
        <pc:sldMkLst>
          <pc:docMk/>
          <pc:sldMk cId="1026558837" sldId="449"/>
        </pc:sldMkLst>
        <pc:spChg chg="add del mod">
          <ac:chgData name="Philippe Zenhaeusern" userId="f02b2771-3fdc-4cba-9b71-3987e0d29313" providerId="ADAL" clId="{049D175E-1AEE-7E40-B38D-A28A8882A3EF}" dt="2023-10-04T20:22:02.907" v="1935" actId="478"/>
          <ac:spMkLst>
            <pc:docMk/>
            <pc:sldMk cId="1026558837" sldId="449"/>
            <ac:spMk id="4" creationId="{630AB24C-824B-9D81-91B2-3FD71BCFC959}"/>
          </ac:spMkLst>
        </pc:spChg>
        <pc:spChg chg="add mod">
          <ac:chgData name="Philippe Zenhaeusern" userId="f02b2771-3fdc-4cba-9b71-3987e0d29313" providerId="ADAL" clId="{049D175E-1AEE-7E40-B38D-A28A8882A3EF}" dt="2023-10-04T20:28:53.076" v="1972"/>
          <ac:spMkLst>
            <pc:docMk/>
            <pc:sldMk cId="1026558837" sldId="449"/>
            <ac:spMk id="5" creationId="{4CF728EC-E0E6-7031-46FD-16036C56D200}"/>
          </ac:spMkLst>
        </pc:spChg>
        <pc:spChg chg="mod">
          <ac:chgData name="Philippe Zenhaeusern" userId="f02b2771-3fdc-4cba-9b71-3987e0d29313" providerId="ADAL" clId="{049D175E-1AEE-7E40-B38D-A28A8882A3EF}" dt="2023-10-02T18:48:51.501" v="1167" actId="242"/>
          <ac:spMkLst>
            <pc:docMk/>
            <pc:sldMk cId="1026558837" sldId="449"/>
            <ac:spMk id="1898" creationId="{00000000-0000-0000-0000-000000000000}"/>
          </ac:spMkLst>
        </pc:spChg>
        <pc:spChg chg="mod">
          <ac:chgData name="Philippe Zenhaeusern" userId="f02b2771-3fdc-4cba-9b71-3987e0d29313" providerId="ADAL" clId="{049D175E-1AEE-7E40-B38D-A28A8882A3EF}" dt="2023-10-02T18:19:25.248" v="924" actId="27636"/>
          <ac:spMkLst>
            <pc:docMk/>
            <pc:sldMk cId="1026558837" sldId="449"/>
            <ac:spMk id="1899" creationId="{00000000-0000-0000-0000-000000000000}"/>
          </ac:spMkLst>
        </pc:spChg>
        <pc:spChg chg="del mod">
          <ac:chgData name="Philippe Zenhaeusern" userId="f02b2771-3fdc-4cba-9b71-3987e0d29313" providerId="ADAL" clId="{049D175E-1AEE-7E40-B38D-A28A8882A3EF}" dt="2023-10-04T20:21:58.799" v="1934" actId="478"/>
          <ac:spMkLst>
            <pc:docMk/>
            <pc:sldMk cId="1026558837" sldId="449"/>
            <ac:spMk id="1900" creationId="{00000000-0000-0000-0000-000000000000}"/>
          </ac:spMkLst>
        </pc:spChg>
      </pc:sldChg>
      <pc:sldChg chg="addSp delSp modSp add del mod">
        <pc:chgData name="Philippe Zenhaeusern" userId="f02b2771-3fdc-4cba-9b71-3987e0d29313" providerId="ADAL" clId="{049D175E-1AEE-7E40-B38D-A28A8882A3EF}" dt="2023-10-04T20:29:04.024" v="1973"/>
        <pc:sldMkLst>
          <pc:docMk/>
          <pc:sldMk cId="4106551098" sldId="450"/>
        </pc:sldMkLst>
        <pc:spChg chg="add del mod">
          <ac:chgData name="Philippe Zenhaeusern" userId="f02b2771-3fdc-4cba-9b71-3987e0d29313" providerId="ADAL" clId="{049D175E-1AEE-7E40-B38D-A28A8882A3EF}" dt="2023-10-04T20:22:11.128" v="1937" actId="478"/>
          <ac:spMkLst>
            <pc:docMk/>
            <pc:sldMk cId="4106551098" sldId="450"/>
            <ac:spMk id="3" creationId="{CDD8C2A7-927A-AFA5-9F4A-41AA3567F147}"/>
          </ac:spMkLst>
        </pc:spChg>
        <pc:spChg chg="add mod">
          <ac:chgData name="Philippe Zenhaeusern" userId="f02b2771-3fdc-4cba-9b71-3987e0d29313" providerId="ADAL" clId="{049D175E-1AEE-7E40-B38D-A28A8882A3EF}" dt="2023-10-04T20:29:04.024" v="1973"/>
          <ac:spMkLst>
            <pc:docMk/>
            <pc:sldMk cId="4106551098" sldId="450"/>
            <ac:spMk id="4" creationId="{9904AE91-C469-A82A-FC46-C2E90B59F91B}"/>
          </ac:spMkLst>
        </pc:spChg>
        <pc:spChg chg="mod">
          <ac:chgData name="Philippe Zenhaeusern" userId="f02b2771-3fdc-4cba-9b71-3987e0d29313" providerId="ADAL" clId="{049D175E-1AEE-7E40-B38D-A28A8882A3EF}" dt="2023-10-02T18:49:01.448" v="1169" actId="242"/>
          <ac:spMkLst>
            <pc:docMk/>
            <pc:sldMk cId="4106551098" sldId="450"/>
            <ac:spMk id="1898" creationId="{00000000-0000-0000-0000-000000000000}"/>
          </ac:spMkLst>
        </pc:spChg>
        <pc:spChg chg="mod">
          <ac:chgData name="Philippe Zenhaeusern" userId="f02b2771-3fdc-4cba-9b71-3987e0d29313" providerId="ADAL" clId="{049D175E-1AEE-7E40-B38D-A28A8882A3EF}" dt="2023-10-02T18:19:25.292" v="926" actId="27636"/>
          <ac:spMkLst>
            <pc:docMk/>
            <pc:sldMk cId="4106551098" sldId="450"/>
            <ac:spMk id="1899" creationId="{00000000-0000-0000-0000-000000000000}"/>
          </ac:spMkLst>
        </pc:spChg>
        <pc:spChg chg="del mod">
          <ac:chgData name="Philippe Zenhaeusern" userId="f02b2771-3fdc-4cba-9b71-3987e0d29313" providerId="ADAL" clId="{049D175E-1AEE-7E40-B38D-A28A8882A3EF}" dt="2023-10-04T20:22:07.905" v="1936" actId="478"/>
          <ac:spMkLst>
            <pc:docMk/>
            <pc:sldMk cId="4106551098" sldId="450"/>
            <ac:spMk id="1900" creationId="{00000000-0000-0000-0000-000000000000}"/>
          </ac:spMkLst>
        </pc:spChg>
      </pc:sldChg>
      <pc:sldChg chg="addSp delSp modSp add del mod">
        <pc:chgData name="Philippe Zenhaeusern" userId="f02b2771-3fdc-4cba-9b71-3987e0d29313" providerId="ADAL" clId="{049D175E-1AEE-7E40-B38D-A28A8882A3EF}" dt="2023-10-04T20:29:13.427" v="1974"/>
        <pc:sldMkLst>
          <pc:docMk/>
          <pc:sldMk cId="1649463668" sldId="451"/>
        </pc:sldMkLst>
        <pc:spChg chg="add del mod">
          <ac:chgData name="Philippe Zenhaeusern" userId="f02b2771-3fdc-4cba-9b71-3987e0d29313" providerId="ADAL" clId="{049D175E-1AEE-7E40-B38D-A28A8882A3EF}" dt="2023-10-04T20:22:21.895" v="1939" actId="478"/>
          <ac:spMkLst>
            <pc:docMk/>
            <pc:sldMk cId="1649463668" sldId="451"/>
            <ac:spMk id="4" creationId="{4791C8FD-5C0B-DDCB-24E6-0BBC5796460F}"/>
          </ac:spMkLst>
        </pc:spChg>
        <pc:spChg chg="add mod">
          <ac:chgData name="Philippe Zenhaeusern" userId="f02b2771-3fdc-4cba-9b71-3987e0d29313" providerId="ADAL" clId="{049D175E-1AEE-7E40-B38D-A28A8882A3EF}" dt="2023-10-04T20:29:13.427" v="1974"/>
          <ac:spMkLst>
            <pc:docMk/>
            <pc:sldMk cId="1649463668" sldId="451"/>
            <ac:spMk id="5" creationId="{2F2F93EB-8CF3-5BE3-83C7-7BA94E514F2D}"/>
          </ac:spMkLst>
        </pc:spChg>
        <pc:spChg chg="mod">
          <ac:chgData name="Philippe Zenhaeusern" userId="f02b2771-3fdc-4cba-9b71-3987e0d29313" providerId="ADAL" clId="{049D175E-1AEE-7E40-B38D-A28A8882A3EF}" dt="2023-10-02T18:49:12.662" v="1172" actId="6549"/>
          <ac:spMkLst>
            <pc:docMk/>
            <pc:sldMk cId="1649463668" sldId="451"/>
            <ac:spMk id="1898" creationId="{00000000-0000-0000-0000-000000000000}"/>
          </ac:spMkLst>
        </pc:spChg>
        <pc:spChg chg="mod">
          <ac:chgData name="Philippe Zenhaeusern" userId="f02b2771-3fdc-4cba-9b71-3987e0d29313" providerId="ADAL" clId="{049D175E-1AEE-7E40-B38D-A28A8882A3EF}" dt="2023-10-02T18:19:25.317" v="928" actId="27636"/>
          <ac:spMkLst>
            <pc:docMk/>
            <pc:sldMk cId="1649463668" sldId="451"/>
            <ac:spMk id="1899" creationId="{00000000-0000-0000-0000-000000000000}"/>
          </ac:spMkLst>
        </pc:spChg>
        <pc:spChg chg="del mod">
          <ac:chgData name="Philippe Zenhaeusern" userId="f02b2771-3fdc-4cba-9b71-3987e0d29313" providerId="ADAL" clId="{049D175E-1AEE-7E40-B38D-A28A8882A3EF}" dt="2023-10-04T20:22:18.300" v="1938" actId="478"/>
          <ac:spMkLst>
            <pc:docMk/>
            <pc:sldMk cId="1649463668" sldId="451"/>
            <ac:spMk id="1900" creationId="{00000000-0000-0000-0000-000000000000}"/>
          </ac:spMkLst>
        </pc:spChg>
      </pc:sldChg>
      <pc:sldChg chg="add del">
        <pc:chgData name="Philippe Zenhaeusern" userId="f02b2771-3fdc-4cba-9b71-3987e0d29313" providerId="ADAL" clId="{049D175E-1AEE-7E40-B38D-A28A8882A3EF}" dt="2023-10-02T20:39:32.056" v="1470" actId="2696"/>
        <pc:sldMkLst>
          <pc:docMk/>
          <pc:sldMk cId="2341693522" sldId="452"/>
        </pc:sldMkLst>
      </pc:sldChg>
      <pc:sldChg chg="modSp add del mod">
        <pc:chgData name="Philippe Zenhaeusern" userId="f02b2771-3fdc-4cba-9b71-3987e0d29313" providerId="ADAL" clId="{049D175E-1AEE-7E40-B38D-A28A8882A3EF}" dt="2023-10-02T19:19:43.765" v="1461" actId="6549"/>
        <pc:sldMkLst>
          <pc:docMk/>
          <pc:sldMk cId="3182077857" sldId="453"/>
        </pc:sldMkLst>
        <pc:spChg chg="mod">
          <ac:chgData name="Philippe Zenhaeusern" userId="f02b2771-3fdc-4cba-9b71-3987e0d29313" providerId="ADAL" clId="{049D175E-1AEE-7E40-B38D-A28A8882A3EF}" dt="2023-10-02T19:19:43.765" v="1461" actId="6549"/>
          <ac:spMkLst>
            <pc:docMk/>
            <pc:sldMk cId="3182077857" sldId="453"/>
            <ac:spMk id="1944" creationId="{00000000-0000-0000-0000-000000000000}"/>
          </ac:spMkLst>
        </pc:spChg>
        <pc:spChg chg="mod">
          <ac:chgData name="Philippe Zenhaeusern" userId="f02b2771-3fdc-4cba-9b71-3987e0d29313" providerId="ADAL" clId="{049D175E-1AEE-7E40-B38D-A28A8882A3EF}" dt="2023-10-02T19:01:33.247" v="1324" actId="27636"/>
          <ac:spMkLst>
            <pc:docMk/>
            <pc:sldMk cId="3182077857" sldId="453"/>
            <ac:spMk id="1945" creationId="{00000000-0000-0000-0000-000000000000}"/>
          </ac:spMkLst>
        </pc:spChg>
        <pc:spChg chg="mod">
          <ac:chgData name="Philippe Zenhaeusern" userId="f02b2771-3fdc-4cba-9b71-3987e0d29313" providerId="ADAL" clId="{049D175E-1AEE-7E40-B38D-A28A8882A3EF}" dt="2023-10-02T19:01:31.415" v="1302"/>
          <ac:spMkLst>
            <pc:docMk/>
            <pc:sldMk cId="3182077857" sldId="453"/>
            <ac:spMk id="1946" creationId="{00000000-0000-0000-0000-000000000000}"/>
          </ac:spMkLst>
        </pc:spChg>
      </pc:sldChg>
      <pc:sldChg chg="add">
        <pc:chgData name="Philippe Zenhaeusern" userId="f02b2771-3fdc-4cba-9b71-3987e0d29313" providerId="ADAL" clId="{049D175E-1AEE-7E40-B38D-A28A8882A3EF}" dt="2023-10-02T18:19:23.282" v="895"/>
        <pc:sldMkLst>
          <pc:docMk/>
          <pc:sldMk cId="926694640" sldId="1287"/>
        </pc:sldMkLst>
      </pc:sldChg>
      <pc:sldChg chg="add">
        <pc:chgData name="Philippe Zenhaeusern" userId="f02b2771-3fdc-4cba-9b71-3987e0d29313" providerId="ADAL" clId="{049D175E-1AEE-7E40-B38D-A28A8882A3EF}" dt="2023-10-02T18:19:23.282" v="895"/>
        <pc:sldMkLst>
          <pc:docMk/>
          <pc:sldMk cId="1668496758" sldId="1289"/>
        </pc:sldMkLst>
      </pc:sldChg>
      <pc:sldChg chg="add">
        <pc:chgData name="Philippe Zenhaeusern" userId="f02b2771-3fdc-4cba-9b71-3987e0d29313" providerId="ADAL" clId="{049D175E-1AEE-7E40-B38D-A28A8882A3EF}" dt="2023-10-02T18:19:23.282" v="895"/>
        <pc:sldMkLst>
          <pc:docMk/>
          <pc:sldMk cId="3054922456" sldId="1290"/>
        </pc:sldMkLst>
      </pc:sldChg>
      <pc:sldChg chg="del">
        <pc:chgData name="Philippe Zenhaeusern" userId="f02b2771-3fdc-4cba-9b71-3987e0d29313" providerId="ADAL" clId="{049D175E-1AEE-7E40-B38D-A28A8882A3EF}" dt="2023-10-02T11:23:13.690" v="78" actId="2696"/>
        <pc:sldMkLst>
          <pc:docMk/>
          <pc:sldMk cId="474727889" sldId="1377"/>
        </pc:sldMkLst>
      </pc:sldChg>
      <pc:sldChg chg="addSp modSp add mod">
        <pc:chgData name="Philippe Zenhaeusern" userId="f02b2771-3fdc-4cba-9b71-3987e0d29313" providerId="ADAL" clId="{049D175E-1AEE-7E40-B38D-A28A8882A3EF}" dt="2023-10-02T10:22:55.836" v="77" actId="1076"/>
        <pc:sldMkLst>
          <pc:docMk/>
          <pc:sldMk cId="1911972340" sldId="1378"/>
        </pc:sldMkLst>
        <pc:spChg chg="mod">
          <ac:chgData name="Philippe Zenhaeusern" userId="f02b2771-3fdc-4cba-9b71-3987e0d29313" providerId="ADAL" clId="{049D175E-1AEE-7E40-B38D-A28A8882A3EF}" dt="2023-10-02T10:21:35.071" v="73" actId="20577"/>
          <ac:spMkLst>
            <pc:docMk/>
            <pc:sldMk cId="1911972340" sldId="1378"/>
            <ac:spMk id="619" creationId="{00000000-0000-0000-0000-000000000000}"/>
          </ac:spMkLst>
        </pc:spChg>
        <pc:spChg chg="mod">
          <ac:chgData name="Philippe Zenhaeusern" userId="f02b2771-3fdc-4cba-9b71-3987e0d29313" providerId="ADAL" clId="{049D175E-1AEE-7E40-B38D-A28A8882A3EF}" dt="2023-10-02T10:22:55.836" v="77" actId="1076"/>
          <ac:spMkLst>
            <pc:docMk/>
            <pc:sldMk cId="1911972340" sldId="1378"/>
            <ac:spMk id="620" creationId="{00000000-0000-0000-0000-000000000000}"/>
          </ac:spMkLst>
        </pc:spChg>
        <pc:picChg chg="add mod">
          <ac:chgData name="Philippe Zenhaeusern" userId="f02b2771-3fdc-4cba-9b71-3987e0d29313" providerId="ADAL" clId="{049D175E-1AEE-7E40-B38D-A28A8882A3EF}" dt="2023-10-02T10:22:55.836" v="77" actId="1076"/>
          <ac:picMkLst>
            <pc:docMk/>
            <pc:sldMk cId="1911972340" sldId="1378"/>
            <ac:picMk id="1026" creationId="{B0A21145-6395-355A-692F-4D9E5C55BC69}"/>
          </ac:picMkLst>
        </pc:picChg>
      </pc:sldChg>
      <pc:sldChg chg="addSp delSp modSp new del modAnim">
        <pc:chgData name="Philippe Zenhaeusern" userId="f02b2771-3fdc-4cba-9b71-3987e0d29313" providerId="ADAL" clId="{049D175E-1AEE-7E40-B38D-A28A8882A3EF}" dt="2023-10-02T11:56:33.493" v="246" actId="2696"/>
        <pc:sldMkLst>
          <pc:docMk/>
          <pc:sldMk cId="1899259283" sldId="1379"/>
        </pc:sldMkLst>
        <pc:spChg chg="add del mod">
          <ac:chgData name="Philippe Zenhaeusern" userId="f02b2771-3fdc-4cba-9b71-3987e0d29313" providerId="ADAL" clId="{049D175E-1AEE-7E40-B38D-A28A8882A3EF}" dt="2023-10-02T11:30:01.541" v="85"/>
          <ac:spMkLst>
            <pc:docMk/>
            <pc:sldMk cId="1899259283" sldId="1379"/>
            <ac:spMk id="2" creationId="{29593003-5D10-6E87-B106-5CB09B6C5727}"/>
          </ac:spMkLst>
        </pc:spChg>
        <pc:spChg chg="add del mod">
          <ac:chgData name="Philippe Zenhaeusern" userId="f02b2771-3fdc-4cba-9b71-3987e0d29313" providerId="ADAL" clId="{049D175E-1AEE-7E40-B38D-A28A8882A3EF}" dt="2023-10-02T11:30:01.541" v="85"/>
          <ac:spMkLst>
            <pc:docMk/>
            <pc:sldMk cId="1899259283" sldId="1379"/>
            <ac:spMk id="3" creationId="{0A902130-4005-1E20-3B55-BF6CD5952B84}"/>
          </ac:spMkLst>
        </pc:spChg>
        <pc:spChg chg="add del mod">
          <ac:chgData name="Philippe Zenhaeusern" userId="f02b2771-3fdc-4cba-9b71-3987e0d29313" providerId="ADAL" clId="{049D175E-1AEE-7E40-B38D-A28A8882A3EF}" dt="2023-10-02T11:30:01.541" v="85"/>
          <ac:spMkLst>
            <pc:docMk/>
            <pc:sldMk cId="1899259283" sldId="1379"/>
            <ac:spMk id="4" creationId="{50D44FC9-4D2D-6C5F-8702-25AC28826876}"/>
          </ac:spMkLst>
        </pc:spChg>
        <pc:graphicFrameChg chg="add del mod">
          <ac:chgData name="Philippe Zenhaeusern" userId="f02b2771-3fdc-4cba-9b71-3987e0d29313" providerId="ADAL" clId="{049D175E-1AEE-7E40-B38D-A28A8882A3EF}" dt="2023-10-02T11:30:01.541" v="85"/>
          <ac:graphicFrameMkLst>
            <pc:docMk/>
            <pc:sldMk cId="1899259283" sldId="1379"/>
            <ac:graphicFrameMk id="5" creationId="{5D9E09ED-87D1-0D8E-A0D4-8BF9DD3EDFFD}"/>
          </ac:graphicFrameMkLst>
        </pc:graphicFrameChg>
      </pc:sldChg>
      <pc:sldChg chg="modSp add mod ord">
        <pc:chgData name="Philippe Zenhaeusern" userId="f02b2771-3fdc-4cba-9b71-3987e0d29313" providerId="ADAL" clId="{049D175E-1AEE-7E40-B38D-A28A8882A3EF}" dt="2023-10-02T11:29:11.917" v="83"/>
        <pc:sldMkLst>
          <pc:docMk/>
          <pc:sldMk cId="3820037856" sldId="1380"/>
        </pc:sldMkLst>
        <pc:spChg chg="mod">
          <ac:chgData name="Philippe Zenhaeusern" userId="f02b2771-3fdc-4cba-9b71-3987e0d29313" providerId="ADAL" clId="{049D175E-1AEE-7E40-B38D-A28A8882A3EF}" dt="2023-10-02T11:29:11.917" v="83"/>
          <ac:spMkLst>
            <pc:docMk/>
            <pc:sldMk cId="3820037856" sldId="1380"/>
            <ac:spMk id="573" creationId="{00000000-0000-0000-0000-000000000000}"/>
          </ac:spMkLst>
        </pc:spChg>
      </pc:sldChg>
      <pc:sldChg chg="addSp delSp modSp add mod ord modAnim modNotesTx">
        <pc:chgData name="Philippe Zenhaeusern" userId="f02b2771-3fdc-4cba-9b71-3987e0d29313" providerId="ADAL" clId="{049D175E-1AEE-7E40-B38D-A28A8882A3EF}" dt="2023-10-04T19:16:30.194" v="1488"/>
        <pc:sldMkLst>
          <pc:docMk/>
          <pc:sldMk cId="4196037855" sldId="1381"/>
        </pc:sldMkLst>
        <pc:spChg chg="add mod">
          <ac:chgData name="Philippe Zenhaeusern" userId="f02b2771-3fdc-4cba-9b71-3987e0d29313" providerId="ADAL" clId="{049D175E-1AEE-7E40-B38D-A28A8882A3EF}" dt="2023-10-04T19:16:30.194" v="1488"/>
          <ac:spMkLst>
            <pc:docMk/>
            <pc:sldMk cId="4196037855" sldId="1381"/>
            <ac:spMk id="2" creationId="{C7FF429B-4A0C-4805-3EB1-104F08792CD1}"/>
          </ac:spMkLst>
        </pc:spChg>
        <pc:spChg chg="add del mod">
          <ac:chgData name="Philippe Zenhaeusern" userId="f02b2771-3fdc-4cba-9b71-3987e0d29313" providerId="ADAL" clId="{049D175E-1AEE-7E40-B38D-A28A8882A3EF}" dt="2023-10-02T11:32:02.928" v="99"/>
          <ac:spMkLst>
            <pc:docMk/>
            <pc:sldMk cId="4196037855" sldId="1381"/>
            <ac:spMk id="3" creationId="{1321F7E3-E95F-37C9-BC22-F19B3E20E334}"/>
          </ac:spMkLst>
        </pc:spChg>
        <pc:spChg chg="add mod">
          <ac:chgData name="Philippe Zenhaeusern" userId="f02b2771-3fdc-4cba-9b71-3987e0d29313" providerId="ADAL" clId="{049D175E-1AEE-7E40-B38D-A28A8882A3EF}" dt="2023-10-02T12:12:44.362" v="362" actId="207"/>
          <ac:spMkLst>
            <pc:docMk/>
            <pc:sldMk cId="4196037855" sldId="1381"/>
            <ac:spMk id="7" creationId="{CFBD9294-5142-AD00-0B3B-73748B71AB17}"/>
          </ac:spMkLst>
        </pc:spChg>
        <pc:spChg chg="mod">
          <ac:chgData name="Philippe Zenhaeusern" userId="f02b2771-3fdc-4cba-9b71-3987e0d29313" providerId="ADAL" clId="{049D175E-1AEE-7E40-B38D-A28A8882A3EF}" dt="2023-10-02T11:30:27.429" v="88" actId="20577"/>
          <ac:spMkLst>
            <pc:docMk/>
            <pc:sldMk cId="4196037855" sldId="1381"/>
            <ac:spMk id="619" creationId="{00000000-0000-0000-0000-000000000000}"/>
          </ac:spMkLst>
        </pc:spChg>
        <pc:spChg chg="del mod">
          <ac:chgData name="Philippe Zenhaeusern" userId="f02b2771-3fdc-4cba-9b71-3987e0d29313" providerId="ADAL" clId="{049D175E-1AEE-7E40-B38D-A28A8882A3EF}" dt="2023-10-02T11:31:32.209" v="96" actId="478"/>
          <ac:spMkLst>
            <pc:docMk/>
            <pc:sldMk cId="4196037855" sldId="1381"/>
            <ac:spMk id="620" creationId="{00000000-0000-0000-0000-000000000000}"/>
          </ac:spMkLst>
        </pc:spChg>
        <pc:graphicFrameChg chg="add mod modGraphic">
          <ac:chgData name="Philippe Zenhaeusern" userId="f02b2771-3fdc-4cba-9b71-3987e0d29313" providerId="ADAL" clId="{049D175E-1AEE-7E40-B38D-A28A8882A3EF}" dt="2023-10-02T11:49:21.794" v="184" actId="20577"/>
          <ac:graphicFrameMkLst>
            <pc:docMk/>
            <pc:sldMk cId="4196037855" sldId="1381"/>
            <ac:graphicFrameMk id="4" creationId="{50C3C81A-732B-33F4-4E76-21D9BFEDCE72}"/>
          </ac:graphicFrameMkLst>
        </pc:graphicFrameChg>
        <pc:picChg chg="del">
          <ac:chgData name="Philippe Zenhaeusern" userId="f02b2771-3fdc-4cba-9b71-3987e0d29313" providerId="ADAL" clId="{049D175E-1AEE-7E40-B38D-A28A8882A3EF}" dt="2023-10-02T11:30:30.899" v="89" actId="478"/>
          <ac:picMkLst>
            <pc:docMk/>
            <pc:sldMk cId="4196037855" sldId="1381"/>
            <ac:picMk id="5" creationId="{1E656CA2-35BC-0943-9B90-DBB4E3E49DB3}"/>
          </ac:picMkLst>
        </pc:picChg>
        <pc:picChg chg="del">
          <ac:chgData name="Philippe Zenhaeusern" userId="f02b2771-3fdc-4cba-9b71-3987e0d29313" providerId="ADAL" clId="{049D175E-1AEE-7E40-B38D-A28A8882A3EF}" dt="2023-10-02T11:30:31.907" v="90" actId="478"/>
          <ac:picMkLst>
            <pc:docMk/>
            <pc:sldMk cId="4196037855" sldId="1381"/>
            <ac:picMk id="6" creationId="{31BC450B-9BB1-0645-9D3C-0B0F598273A7}"/>
          </ac:picMkLst>
        </pc:picChg>
      </pc:sldChg>
      <pc:sldChg chg="delSp modSp add del mod delAnim">
        <pc:chgData name="Philippe Zenhaeusern" userId="f02b2771-3fdc-4cba-9b71-3987e0d29313" providerId="ADAL" clId="{049D175E-1AEE-7E40-B38D-A28A8882A3EF}" dt="2023-10-02T12:12:49.901" v="363" actId="207"/>
        <pc:sldMkLst>
          <pc:docMk/>
          <pc:sldMk cId="2561893257" sldId="1382"/>
        </pc:sldMkLst>
        <pc:spChg chg="mod">
          <ac:chgData name="Philippe Zenhaeusern" userId="f02b2771-3fdc-4cba-9b71-3987e0d29313" providerId="ADAL" clId="{049D175E-1AEE-7E40-B38D-A28A8882A3EF}" dt="2023-10-02T11:55:37.904" v="242" actId="207"/>
          <ac:spMkLst>
            <pc:docMk/>
            <pc:sldMk cId="2561893257" sldId="1382"/>
            <ac:spMk id="2" creationId="{C7FF429B-4A0C-4805-3EB1-104F08792CD1}"/>
          </ac:spMkLst>
        </pc:spChg>
        <pc:spChg chg="mod">
          <ac:chgData name="Philippe Zenhaeusern" userId="f02b2771-3fdc-4cba-9b71-3987e0d29313" providerId="ADAL" clId="{049D175E-1AEE-7E40-B38D-A28A8882A3EF}" dt="2023-10-02T12:12:49.901" v="363" actId="207"/>
          <ac:spMkLst>
            <pc:docMk/>
            <pc:sldMk cId="2561893257" sldId="1382"/>
            <ac:spMk id="7" creationId="{CFBD9294-5142-AD00-0B3B-73748B71AB17}"/>
          </ac:spMkLst>
        </pc:spChg>
        <pc:spChg chg="mod">
          <ac:chgData name="Philippe Zenhaeusern" userId="f02b2771-3fdc-4cba-9b71-3987e0d29313" providerId="ADAL" clId="{049D175E-1AEE-7E40-B38D-A28A8882A3EF}" dt="2023-10-02T11:56:23.838" v="245"/>
          <ac:spMkLst>
            <pc:docMk/>
            <pc:sldMk cId="2561893257" sldId="1382"/>
            <ac:spMk id="619" creationId="{00000000-0000-0000-0000-000000000000}"/>
          </ac:spMkLst>
        </pc:spChg>
        <pc:graphicFrameChg chg="del modGraphic">
          <ac:chgData name="Philippe Zenhaeusern" userId="f02b2771-3fdc-4cba-9b71-3987e0d29313" providerId="ADAL" clId="{049D175E-1AEE-7E40-B38D-A28A8882A3EF}" dt="2023-10-02T11:50:05.519" v="188" actId="478"/>
          <ac:graphicFrameMkLst>
            <pc:docMk/>
            <pc:sldMk cId="2561893257" sldId="1382"/>
            <ac:graphicFrameMk id="4" creationId="{50C3C81A-732B-33F4-4E76-21D9BFEDCE72}"/>
          </ac:graphicFrameMkLst>
        </pc:graphicFrameChg>
      </pc:sldChg>
      <pc:sldChg chg="add del">
        <pc:chgData name="Philippe Zenhaeusern" userId="f02b2771-3fdc-4cba-9b71-3987e0d29313" providerId="ADAL" clId="{049D175E-1AEE-7E40-B38D-A28A8882A3EF}" dt="2023-10-02T11:56:59.897" v="249" actId="2890"/>
        <pc:sldMkLst>
          <pc:docMk/>
          <pc:sldMk cId="2895175685" sldId="1382"/>
        </pc:sldMkLst>
      </pc:sldChg>
      <pc:sldChg chg="delSp modSp add mod modNotesTx">
        <pc:chgData name="Philippe Zenhaeusern" userId="f02b2771-3fdc-4cba-9b71-3987e0d29313" providerId="ADAL" clId="{049D175E-1AEE-7E40-B38D-A28A8882A3EF}" dt="2023-10-02T12:00:39.914" v="267" actId="478"/>
        <pc:sldMkLst>
          <pc:docMk/>
          <pc:sldMk cId="2686371149" sldId="1383"/>
        </pc:sldMkLst>
        <pc:spChg chg="mod">
          <ac:chgData name="Philippe Zenhaeusern" userId="f02b2771-3fdc-4cba-9b71-3987e0d29313" providerId="ADAL" clId="{049D175E-1AEE-7E40-B38D-A28A8882A3EF}" dt="2023-10-02T11:58:32.551" v="261" actId="2710"/>
          <ac:spMkLst>
            <pc:docMk/>
            <pc:sldMk cId="2686371149" sldId="1383"/>
            <ac:spMk id="2" creationId="{C7FF429B-4A0C-4805-3EB1-104F08792CD1}"/>
          </ac:spMkLst>
        </pc:spChg>
        <pc:spChg chg="del">
          <ac:chgData name="Philippe Zenhaeusern" userId="f02b2771-3fdc-4cba-9b71-3987e0d29313" providerId="ADAL" clId="{049D175E-1AEE-7E40-B38D-A28A8882A3EF}" dt="2023-10-02T12:00:39.914" v="267" actId="478"/>
          <ac:spMkLst>
            <pc:docMk/>
            <pc:sldMk cId="2686371149" sldId="1383"/>
            <ac:spMk id="7" creationId="{CFBD9294-5142-AD00-0B3B-73748B71AB17}"/>
          </ac:spMkLst>
        </pc:spChg>
        <pc:spChg chg="mod">
          <ac:chgData name="Philippe Zenhaeusern" userId="f02b2771-3fdc-4cba-9b71-3987e0d29313" providerId="ADAL" clId="{049D175E-1AEE-7E40-B38D-A28A8882A3EF}" dt="2023-10-02T11:57:41.652" v="253"/>
          <ac:spMkLst>
            <pc:docMk/>
            <pc:sldMk cId="2686371149" sldId="1383"/>
            <ac:spMk id="619" creationId="{00000000-0000-0000-0000-000000000000}"/>
          </ac:spMkLst>
        </pc:spChg>
      </pc:sldChg>
      <pc:sldChg chg="delSp modSp add mod modNotesTx">
        <pc:chgData name="Philippe Zenhaeusern" userId="f02b2771-3fdc-4cba-9b71-3987e0d29313" providerId="ADAL" clId="{049D175E-1AEE-7E40-B38D-A28A8882A3EF}" dt="2023-10-02T12:00:44.707" v="268" actId="478"/>
        <pc:sldMkLst>
          <pc:docMk/>
          <pc:sldMk cId="3268374679" sldId="1384"/>
        </pc:sldMkLst>
        <pc:spChg chg="mod">
          <ac:chgData name="Philippe Zenhaeusern" userId="f02b2771-3fdc-4cba-9b71-3987e0d29313" providerId="ADAL" clId="{049D175E-1AEE-7E40-B38D-A28A8882A3EF}" dt="2023-10-02T12:00:20.565" v="266" actId="6549"/>
          <ac:spMkLst>
            <pc:docMk/>
            <pc:sldMk cId="3268374679" sldId="1384"/>
            <ac:spMk id="2" creationId="{C7FF429B-4A0C-4805-3EB1-104F08792CD1}"/>
          </ac:spMkLst>
        </pc:spChg>
        <pc:spChg chg="del">
          <ac:chgData name="Philippe Zenhaeusern" userId="f02b2771-3fdc-4cba-9b71-3987e0d29313" providerId="ADAL" clId="{049D175E-1AEE-7E40-B38D-A28A8882A3EF}" dt="2023-10-02T12:00:44.707" v="268" actId="478"/>
          <ac:spMkLst>
            <pc:docMk/>
            <pc:sldMk cId="3268374679" sldId="1384"/>
            <ac:spMk id="7" creationId="{CFBD9294-5142-AD00-0B3B-73748B71AB17}"/>
          </ac:spMkLst>
        </pc:spChg>
      </pc:sldChg>
      <pc:sldChg chg="addSp modSp add mod">
        <pc:chgData name="Philippe Zenhaeusern" userId="f02b2771-3fdc-4cba-9b71-3987e0d29313" providerId="ADAL" clId="{049D175E-1AEE-7E40-B38D-A28A8882A3EF}" dt="2023-10-02T12:12:58.168" v="364" actId="207"/>
        <pc:sldMkLst>
          <pc:docMk/>
          <pc:sldMk cId="298872608" sldId="1385"/>
        </pc:sldMkLst>
        <pc:spChg chg="mod">
          <ac:chgData name="Philippe Zenhaeusern" userId="f02b2771-3fdc-4cba-9b71-3987e0d29313" providerId="ADAL" clId="{049D175E-1AEE-7E40-B38D-A28A8882A3EF}" dt="2023-10-02T12:02:55.848" v="322" actId="20577"/>
          <ac:spMkLst>
            <pc:docMk/>
            <pc:sldMk cId="298872608" sldId="1385"/>
            <ac:spMk id="2" creationId="{C7FF429B-4A0C-4805-3EB1-104F08792CD1}"/>
          </ac:spMkLst>
        </pc:spChg>
        <pc:spChg chg="add mod">
          <ac:chgData name="Philippe Zenhaeusern" userId="f02b2771-3fdc-4cba-9b71-3987e0d29313" providerId="ADAL" clId="{049D175E-1AEE-7E40-B38D-A28A8882A3EF}" dt="2023-10-02T12:12:58.168" v="364" actId="207"/>
          <ac:spMkLst>
            <pc:docMk/>
            <pc:sldMk cId="298872608" sldId="1385"/>
            <ac:spMk id="3" creationId="{467D602A-D81A-0EDE-042A-CED0D3E481D7}"/>
          </ac:spMkLst>
        </pc:spChg>
      </pc:sldChg>
      <pc:sldChg chg="modSp add mod">
        <pc:chgData name="Philippe Zenhaeusern" userId="f02b2771-3fdc-4cba-9b71-3987e0d29313" providerId="ADAL" clId="{049D175E-1AEE-7E40-B38D-A28A8882A3EF}" dt="2023-10-02T12:08:28.953" v="337" actId="20577"/>
        <pc:sldMkLst>
          <pc:docMk/>
          <pc:sldMk cId="2982602246" sldId="1386"/>
        </pc:sldMkLst>
        <pc:spChg chg="mod">
          <ac:chgData name="Philippe Zenhaeusern" userId="f02b2771-3fdc-4cba-9b71-3987e0d29313" providerId="ADAL" clId="{049D175E-1AEE-7E40-B38D-A28A8882A3EF}" dt="2023-10-02T12:08:20.298" v="336" actId="5793"/>
          <ac:spMkLst>
            <pc:docMk/>
            <pc:sldMk cId="2982602246" sldId="1386"/>
            <ac:spMk id="2" creationId="{C7FF429B-4A0C-4805-3EB1-104F08792CD1}"/>
          </ac:spMkLst>
        </pc:spChg>
        <pc:spChg chg="mod">
          <ac:chgData name="Philippe Zenhaeusern" userId="f02b2771-3fdc-4cba-9b71-3987e0d29313" providerId="ADAL" clId="{049D175E-1AEE-7E40-B38D-A28A8882A3EF}" dt="2023-10-02T12:08:28.953" v="337" actId="20577"/>
          <ac:spMkLst>
            <pc:docMk/>
            <pc:sldMk cId="2982602246" sldId="1386"/>
            <ac:spMk id="3" creationId="{467D602A-D81A-0EDE-042A-CED0D3E481D7}"/>
          </ac:spMkLst>
        </pc:spChg>
        <pc:spChg chg="mod">
          <ac:chgData name="Philippe Zenhaeusern" userId="f02b2771-3fdc-4cba-9b71-3987e0d29313" providerId="ADAL" clId="{049D175E-1AEE-7E40-B38D-A28A8882A3EF}" dt="2023-10-02T12:07:51.654" v="327"/>
          <ac:spMkLst>
            <pc:docMk/>
            <pc:sldMk cId="2982602246" sldId="1386"/>
            <ac:spMk id="619" creationId="{00000000-0000-0000-0000-000000000000}"/>
          </ac:spMkLst>
        </pc:spChg>
      </pc:sldChg>
      <pc:sldChg chg="addSp delSp modSp add mod">
        <pc:chgData name="Philippe Zenhaeusern" userId="f02b2771-3fdc-4cba-9b71-3987e0d29313" providerId="ADAL" clId="{049D175E-1AEE-7E40-B38D-A28A8882A3EF}" dt="2023-10-02T12:14:48.172" v="383" actId="1076"/>
        <pc:sldMkLst>
          <pc:docMk/>
          <pc:sldMk cId="957158928" sldId="1387"/>
        </pc:sldMkLst>
        <pc:spChg chg="del">
          <ac:chgData name="Philippe Zenhaeusern" userId="f02b2771-3fdc-4cba-9b71-3987e0d29313" providerId="ADAL" clId="{049D175E-1AEE-7E40-B38D-A28A8882A3EF}" dt="2023-10-02T12:09:32.976" v="339" actId="478"/>
          <ac:spMkLst>
            <pc:docMk/>
            <pc:sldMk cId="957158928" sldId="1387"/>
            <ac:spMk id="2" creationId="{C7FF429B-4A0C-4805-3EB1-104F08792CD1}"/>
          </ac:spMkLst>
        </pc:spChg>
        <pc:spChg chg="del mod">
          <ac:chgData name="Philippe Zenhaeusern" userId="f02b2771-3fdc-4cba-9b71-3987e0d29313" providerId="ADAL" clId="{049D175E-1AEE-7E40-B38D-A28A8882A3EF}" dt="2023-10-02T12:10:52.760" v="349" actId="478"/>
          <ac:spMkLst>
            <pc:docMk/>
            <pc:sldMk cId="957158928" sldId="1387"/>
            <ac:spMk id="3" creationId="{467D602A-D81A-0EDE-042A-CED0D3E481D7}"/>
          </ac:spMkLst>
        </pc:spChg>
        <pc:spChg chg="add mod">
          <ac:chgData name="Philippe Zenhaeusern" userId="f02b2771-3fdc-4cba-9b71-3987e0d29313" providerId="ADAL" clId="{049D175E-1AEE-7E40-B38D-A28A8882A3EF}" dt="2023-10-02T12:12:26.112" v="360" actId="207"/>
          <ac:spMkLst>
            <pc:docMk/>
            <pc:sldMk cId="957158928" sldId="1387"/>
            <ac:spMk id="5" creationId="{385731C6-BC38-728A-D90B-CCD29EF7E5E0}"/>
          </ac:spMkLst>
        </pc:spChg>
        <pc:spChg chg="add del mod">
          <ac:chgData name="Philippe Zenhaeusern" userId="f02b2771-3fdc-4cba-9b71-3987e0d29313" providerId="ADAL" clId="{049D175E-1AEE-7E40-B38D-A28A8882A3EF}" dt="2023-10-02T12:12:30.166" v="361" actId="478"/>
          <ac:spMkLst>
            <pc:docMk/>
            <pc:sldMk cId="957158928" sldId="1387"/>
            <ac:spMk id="6" creationId="{39D9EC03-C53A-943C-9713-25A5ADAE8281}"/>
          </ac:spMkLst>
        </pc:spChg>
        <pc:spChg chg="mod">
          <ac:chgData name="Philippe Zenhaeusern" userId="f02b2771-3fdc-4cba-9b71-3987e0d29313" providerId="ADAL" clId="{049D175E-1AEE-7E40-B38D-A28A8882A3EF}" dt="2023-10-02T12:13:22.737" v="381" actId="20577"/>
          <ac:spMkLst>
            <pc:docMk/>
            <pc:sldMk cId="957158928" sldId="1387"/>
            <ac:spMk id="619" creationId="{00000000-0000-0000-0000-000000000000}"/>
          </ac:spMkLst>
        </pc:spChg>
        <pc:picChg chg="add mod">
          <ac:chgData name="Philippe Zenhaeusern" userId="f02b2771-3fdc-4cba-9b71-3987e0d29313" providerId="ADAL" clId="{049D175E-1AEE-7E40-B38D-A28A8882A3EF}" dt="2023-10-02T12:14:48.172" v="383" actId="1076"/>
          <ac:picMkLst>
            <pc:docMk/>
            <pc:sldMk cId="957158928" sldId="1387"/>
            <ac:picMk id="4" creationId="{F3A5952C-569E-37CB-4DBF-A5E14DE30015}"/>
          </ac:picMkLst>
        </pc:picChg>
      </pc:sldChg>
      <pc:sldChg chg="addSp delSp modSp new mod">
        <pc:chgData name="Philippe Zenhaeusern" userId="f02b2771-3fdc-4cba-9b71-3987e0d29313" providerId="ADAL" clId="{049D175E-1AEE-7E40-B38D-A28A8882A3EF}" dt="2023-10-02T12:18:47.374" v="407" actId="1076"/>
        <pc:sldMkLst>
          <pc:docMk/>
          <pc:sldMk cId="732739196" sldId="1388"/>
        </pc:sldMkLst>
        <pc:spChg chg="add del mod">
          <ac:chgData name="Philippe Zenhaeusern" userId="f02b2771-3fdc-4cba-9b71-3987e0d29313" providerId="ADAL" clId="{049D175E-1AEE-7E40-B38D-A28A8882A3EF}" dt="2023-10-02T12:16:17.806" v="387"/>
          <ac:spMkLst>
            <pc:docMk/>
            <pc:sldMk cId="732739196" sldId="1388"/>
            <ac:spMk id="2" creationId="{3EC6B9BD-24CB-AB9E-B1D0-9AC624F529F0}"/>
          </ac:spMkLst>
        </pc:spChg>
        <pc:spChg chg="add del mod">
          <ac:chgData name="Philippe Zenhaeusern" userId="f02b2771-3fdc-4cba-9b71-3987e0d29313" providerId="ADAL" clId="{049D175E-1AEE-7E40-B38D-A28A8882A3EF}" dt="2023-10-02T12:16:17.806" v="387"/>
          <ac:spMkLst>
            <pc:docMk/>
            <pc:sldMk cId="732739196" sldId="1388"/>
            <ac:spMk id="3" creationId="{82686628-CA39-47E9-C783-2757B38FE7FE}"/>
          </ac:spMkLst>
        </pc:spChg>
        <pc:spChg chg="add mod">
          <ac:chgData name="Philippe Zenhaeusern" userId="f02b2771-3fdc-4cba-9b71-3987e0d29313" providerId="ADAL" clId="{049D175E-1AEE-7E40-B38D-A28A8882A3EF}" dt="2023-10-02T12:18:47.374" v="407" actId="1076"/>
          <ac:spMkLst>
            <pc:docMk/>
            <pc:sldMk cId="732739196" sldId="1388"/>
            <ac:spMk id="5" creationId="{594B8425-C9EC-F2C9-FEA0-F7B3997457DA}"/>
          </ac:spMkLst>
        </pc:spChg>
        <pc:spChg chg="add mod">
          <ac:chgData name="Philippe Zenhaeusern" userId="f02b2771-3fdc-4cba-9b71-3987e0d29313" providerId="ADAL" clId="{049D175E-1AEE-7E40-B38D-A28A8882A3EF}" dt="2023-10-02T12:18:13.456" v="403" actId="1076"/>
          <ac:spMkLst>
            <pc:docMk/>
            <pc:sldMk cId="732739196" sldId="1388"/>
            <ac:spMk id="6" creationId="{2A8FC160-C3E6-1A0F-BB1C-CB57C4B1ECB3}"/>
          </ac:spMkLst>
        </pc:spChg>
        <pc:picChg chg="add del mod">
          <ac:chgData name="Philippe Zenhaeusern" userId="f02b2771-3fdc-4cba-9b71-3987e0d29313" providerId="ADAL" clId="{049D175E-1AEE-7E40-B38D-A28A8882A3EF}" dt="2023-10-02T12:16:43.660" v="391"/>
          <ac:picMkLst>
            <pc:docMk/>
            <pc:sldMk cId="732739196" sldId="1388"/>
            <ac:picMk id="4" creationId="{88DEB652-6396-5197-A7B6-EF7B5C3D988C}"/>
          </ac:picMkLst>
        </pc:picChg>
      </pc:sldChg>
      <pc:sldChg chg="add del">
        <pc:chgData name="Philippe Zenhaeusern" userId="f02b2771-3fdc-4cba-9b71-3987e0d29313" providerId="ADAL" clId="{049D175E-1AEE-7E40-B38D-A28A8882A3EF}" dt="2023-10-02T12:25:34.147" v="409" actId="2696"/>
        <pc:sldMkLst>
          <pc:docMk/>
          <pc:sldMk cId="635943748" sldId="1389"/>
        </pc:sldMkLst>
      </pc:sldChg>
      <pc:sldChg chg="modSp add mod ord">
        <pc:chgData name="Philippe Zenhaeusern" userId="f02b2771-3fdc-4cba-9b71-3987e0d29313" providerId="ADAL" clId="{049D175E-1AEE-7E40-B38D-A28A8882A3EF}" dt="2023-10-02T12:26:21.355" v="430" actId="20578"/>
        <pc:sldMkLst>
          <pc:docMk/>
          <pc:sldMk cId="3385466333" sldId="1389"/>
        </pc:sldMkLst>
        <pc:spChg chg="mod">
          <ac:chgData name="Philippe Zenhaeusern" userId="f02b2771-3fdc-4cba-9b71-3987e0d29313" providerId="ADAL" clId="{049D175E-1AEE-7E40-B38D-A28A8882A3EF}" dt="2023-10-02T12:25:49.320" v="427" actId="20577"/>
          <ac:spMkLst>
            <pc:docMk/>
            <pc:sldMk cId="3385466333" sldId="1389"/>
            <ac:spMk id="573" creationId="{00000000-0000-0000-0000-000000000000}"/>
          </ac:spMkLst>
        </pc:spChg>
      </pc:sldChg>
      <pc:sldChg chg="modSp add mod ord modNotesTx">
        <pc:chgData name="Philippe Zenhaeusern" userId="f02b2771-3fdc-4cba-9b71-3987e0d29313" providerId="ADAL" clId="{049D175E-1AEE-7E40-B38D-A28A8882A3EF}" dt="2023-10-02T12:40:29.367" v="477"/>
        <pc:sldMkLst>
          <pc:docMk/>
          <pc:sldMk cId="2292880473" sldId="1390"/>
        </pc:sldMkLst>
        <pc:spChg chg="mod">
          <ac:chgData name="Philippe Zenhaeusern" userId="f02b2771-3fdc-4cba-9b71-3987e0d29313" providerId="ADAL" clId="{049D175E-1AEE-7E40-B38D-A28A8882A3EF}" dt="2023-10-02T12:27:13.130" v="453" actId="20577"/>
          <ac:spMkLst>
            <pc:docMk/>
            <pc:sldMk cId="2292880473" sldId="1390"/>
            <ac:spMk id="2" creationId="{C7FF429B-4A0C-4805-3EB1-104F08792CD1}"/>
          </ac:spMkLst>
        </pc:spChg>
        <pc:spChg chg="mod">
          <ac:chgData name="Philippe Zenhaeusern" userId="f02b2771-3fdc-4cba-9b71-3987e0d29313" providerId="ADAL" clId="{049D175E-1AEE-7E40-B38D-A28A8882A3EF}" dt="2023-10-02T12:40:29.367" v="477"/>
          <ac:spMkLst>
            <pc:docMk/>
            <pc:sldMk cId="2292880473" sldId="1390"/>
            <ac:spMk id="7" creationId="{CFBD9294-5142-AD00-0B3B-73748B71AB17}"/>
          </ac:spMkLst>
        </pc:spChg>
        <pc:spChg chg="mod">
          <ac:chgData name="Philippe Zenhaeusern" userId="f02b2771-3fdc-4cba-9b71-3987e0d29313" providerId="ADAL" clId="{049D175E-1AEE-7E40-B38D-A28A8882A3EF}" dt="2023-10-02T12:26:30.616" v="445" actId="20577"/>
          <ac:spMkLst>
            <pc:docMk/>
            <pc:sldMk cId="2292880473" sldId="1390"/>
            <ac:spMk id="619" creationId="{00000000-0000-0000-0000-000000000000}"/>
          </ac:spMkLst>
        </pc:spChg>
      </pc:sldChg>
      <pc:sldChg chg="modSp add mod">
        <pc:chgData name="Philippe Zenhaeusern" userId="f02b2771-3fdc-4cba-9b71-3987e0d29313" providerId="ADAL" clId="{049D175E-1AEE-7E40-B38D-A28A8882A3EF}" dt="2023-10-02T12:40:19.925" v="476"/>
        <pc:sldMkLst>
          <pc:docMk/>
          <pc:sldMk cId="3578090566" sldId="1391"/>
        </pc:sldMkLst>
        <pc:spChg chg="mod">
          <ac:chgData name="Philippe Zenhaeusern" userId="f02b2771-3fdc-4cba-9b71-3987e0d29313" providerId="ADAL" clId="{049D175E-1AEE-7E40-B38D-A28A8882A3EF}" dt="2023-10-02T12:29:17.525" v="462" actId="14100"/>
          <ac:spMkLst>
            <pc:docMk/>
            <pc:sldMk cId="3578090566" sldId="1391"/>
            <ac:spMk id="2" creationId="{C7FF429B-4A0C-4805-3EB1-104F08792CD1}"/>
          </ac:spMkLst>
        </pc:spChg>
        <pc:spChg chg="mod">
          <ac:chgData name="Philippe Zenhaeusern" userId="f02b2771-3fdc-4cba-9b71-3987e0d29313" providerId="ADAL" clId="{049D175E-1AEE-7E40-B38D-A28A8882A3EF}" dt="2023-10-02T12:40:19.925" v="476"/>
          <ac:spMkLst>
            <pc:docMk/>
            <pc:sldMk cId="3578090566" sldId="1391"/>
            <ac:spMk id="7" creationId="{CFBD9294-5142-AD00-0B3B-73748B71AB17}"/>
          </ac:spMkLst>
        </pc:spChg>
      </pc:sldChg>
      <pc:sldChg chg="addSp modSp add mod">
        <pc:chgData name="Philippe Zenhaeusern" userId="f02b2771-3fdc-4cba-9b71-3987e0d29313" providerId="ADAL" clId="{049D175E-1AEE-7E40-B38D-A28A8882A3EF}" dt="2023-10-02T12:40:43.092" v="479" actId="1076"/>
        <pc:sldMkLst>
          <pc:docMk/>
          <pc:sldMk cId="2416979152" sldId="1392"/>
        </pc:sldMkLst>
        <pc:spChg chg="mod">
          <ac:chgData name="Philippe Zenhaeusern" userId="f02b2771-3fdc-4cba-9b71-3987e0d29313" providerId="ADAL" clId="{049D175E-1AEE-7E40-B38D-A28A8882A3EF}" dt="2023-10-02T12:39:47.608" v="473" actId="14100"/>
          <ac:spMkLst>
            <pc:docMk/>
            <pc:sldMk cId="2416979152" sldId="1392"/>
            <ac:spMk id="2" creationId="{C7FF429B-4A0C-4805-3EB1-104F08792CD1}"/>
          </ac:spMkLst>
        </pc:spChg>
        <pc:spChg chg="mod">
          <ac:chgData name="Philippe Zenhaeusern" userId="f02b2771-3fdc-4cba-9b71-3987e0d29313" providerId="ADAL" clId="{049D175E-1AEE-7E40-B38D-A28A8882A3EF}" dt="2023-10-02T12:40:01.163" v="475"/>
          <ac:spMkLst>
            <pc:docMk/>
            <pc:sldMk cId="2416979152" sldId="1392"/>
            <ac:spMk id="7" creationId="{CFBD9294-5142-AD00-0B3B-73748B71AB17}"/>
          </ac:spMkLst>
        </pc:spChg>
        <pc:picChg chg="add mod">
          <ac:chgData name="Philippe Zenhaeusern" userId="f02b2771-3fdc-4cba-9b71-3987e0d29313" providerId="ADAL" clId="{049D175E-1AEE-7E40-B38D-A28A8882A3EF}" dt="2023-10-02T12:40:43.092" v="479" actId="1076"/>
          <ac:picMkLst>
            <pc:docMk/>
            <pc:sldMk cId="2416979152" sldId="1392"/>
            <ac:picMk id="3" creationId="{F0D4300B-6EB2-865C-7FDF-D8279642EADD}"/>
          </ac:picMkLst>
        </pc:picChg>
      </pc:sldChg>
      <pc:sldChg chg="modSp add mod">
        <pc:chgData name="Philippe Zenhaeusern" userId="f02b2771-3fdc-4cba-9b71-3987e0d29313" providerId="ADAL" clId="{049D175E-1AEE-7E40-B38D-A28A8882A3EF}" dt="2023-10-02T12:47:23.952" v="552" actId="20577"/>
        <pc:sldMkLst>
          <pc:docMk/>
          <pc:sldMk cId="3088537499" sldId="1393"/>
        </pc:sldMkLst>
        <pc:spChg chg="mod">
          <ac:chgData name="Philippe Zenhaeusern" userId="f02b2771-3fdc-4cba-9b71-3987e0d29313" providerId="ADAL" clId="{049D175E-1AEE-7E40-B38D-A28A8882A3EF}" dt="2023-10-02T12:47:23.952" v="552" actId="20577"/>
          <ac:spMkLst>
            <pc:docMk/>
            <pc:sldMk cId="3088537499" sldId="1393"/>
            <ac:spMk id="573" creationId="{00000000-0000-0000-0000-000000000000}"/>
          </ac:spMkLst>
        </pc:spChg>
      </pc:sldChg>
      <pc:sldChg chg="addSp delSp modSp add mod">
        <pc:chgData name="Philippe Zenhaeusern" userId="f02b2771-3fdc-4cba-9b71-3987e0d29313" providerId="ADAL" clId="{049D175E-1AEE-7E40-B38D-A28A8882A3EF}" dt="2023-10-02T12:54:30.566" v="612" actId="20577"/>
        <pc:sldMkLst>
          <pc:docMk/>
          <pc:sldMk cId="0" sldId="1394"/>
        </pc:sldMkLst>
        <pc:spChg chg="add del mod">
          <ac:chgData name="Philippe Zenhaeusern" userId="f02b2771-3fdc-4cba-9b71-3987e0d29313" providerId="ADAL" clId="{049D175E-1AEE-7E40-B38D-A28A8882A3EF}" dt="2023-10-02T12:50:41.048" v="583" actId="478"/>
          <ac:spMkLst>
            <pc:docMk/>
            <pc:sldMk cId="0" sldId="1394"/>
            <ac:spMk id="3" creationId="{070ACF89-9B33-8708-4945-39B2158BD50F}"/>
          </ac:spMkLst>
        </pc:spChg>
        <pc:spChg chg="add del mod">
          <ac:chgData name="Philippe Zenhaeusern" userId="f02b2771-3fdc-4cba-9b71-3987e0d29313" providerId="ADAL" clId="{049D175E-1AEE-7E40-B38D-A28A8882A3EF}" dt="2023-10-02T12:50:39.146" v="582"/>
          <ac:spMkLst>
            <pc:docMk/>
            <pc:sldMk cId="0" sldId="1394"/>
            <ac:spMk id="4" creationId="{B80DB7D1-4AB1-FFA2-6E18-EAE6C3DD0DA0}"/>
          </ac:spMkLst>
        </pc:spChg>
        <pc:spChg chg="add mod">
          <ac:chgData name="Philippe Zenhaeusern" userId="f02b2771-3fdc-4cba-9b71-3987e0d29313" providerId="ADAL" clId="{049D175E-1AEE-7E40-B38D-A28A8882A3EF}" dt="2023-10-02T12:50:42.432" v="584"/>
          <ac:spMkLst>
            <pc:docMk/>
            <pc:sldMk cId="0" sldId="1394"/>
            <ac:spMk id="5" creationId="{C21A5BA1-1A09-4435-F0D6-B42EF8E97AAB}"/>
          </ac:spMkLst>
        </pc:spChg>
        <pc:spChg chg="mod">
          <ac:chgData name="Philippe Zenhaeusern" userId="f02b2771-3fdc-4cba-9b71-3987e0d29313" providerId="ADAL" clId="{049D175E-1AEE-7E40-B38D-A28A8882A3EF}" dt="2023-10-02T12:54:30.566" v="612" actId="20577"/>
          <ac:spMkLst>
            <pc:docMk/>
            <pc:sldMk cId="0" sldId="1394"/>
            <ac:spMk id="1801" creationId="{00000000-0000-0000-0000-000000000000}"/>
          </ac:spMkLst>
        </pc:spChg>
        <pc:spChg chg="del">
          <ac:chgData name="Philippe Zenhaeusern" userId="f02b2771-3fdc-4cba-9b71-3987e0d29313" providerId="ADAL" clId="{049D175E-1AEE-7E40-B38D-A28A8882A3EF}" dt="2023-10-02T12:50:33.056" v="580" actId="478"/>
          <ac:spMkLst>
            <pc:docMk/>
            <pc:sldMk cId="0" sldId="1394"/>
            <ac:spMk id="1803" creationId="{00000000-0000-0000-0000-000000000000}"/>
          </ac:spMkLst>
        </pc:spChg>
      </pc:sldChg>
      <pc:sldChg chg="addSp delSp modSp add mod">
        <pc:chgData name="Philippe Zenhaeusern" userId="f02b2771-3fdc-4cba-9b71-3987e0d29313" providerId="ADAL" clId="{049D175E-1AEE-7E40-B38D-A28A8882A3EF}" dt="2023-10-02T12:55:27.872" v="615" actId="1076"/>
        <pc:sldMkLst>
          <pc:docMk/>
          <pc:sldMk cId="0" sldId="1395"/>
        </pc:sldMkLst>
        <pc:spChg chg="add del mod">
          <ac:chgData name="Philippe Zenhaeusern" userId="f02b2771-3fdc-4cba-9b71-3987e0d29313" providerId="ADAL" clId="{049D175E-1AEE-7E40-B38D-A28A8882A3EF}" dt="2023-10-02T12:50:51.122" v="586" actId="478"/>
          <ac:spMkLst>
            <pc:docMk/>
            <pc:sldMk cId="0" sldId="1395"/>
            <ac:spMk id="3" creationId="{9DFE4638-719C-D3A1-7D01-BDC23ECAB2A3}"/>
          </ac:spMkLst>
        </pc:spChg>
        <pc:spChg chg="add mod">
          <ac:chgData name="Philippe Zenhaeusern" userId="f02b2771-3fdc-4cba-9b71-3987e0d29313" providerId="ADAL" clId="{049D175E-1AEE-7E40-B38D-A28A8882A3EF}" dt="2023-10-02T12:50:52.326" v="587"/>
          <ac:spMkLst>
            <pc:docMk/>
            <pc:sldMk cId="0" sldId="1395"/>
            <ac:spMk id="4" creationId="{B8A44449-60AD-95A1-2677-77BF6CC30CDC}"/>
          </ac:spMkLst>
        </pc:spChg>
        <pc:spChg chg="mod">
          <ac:chgData name="Philippe Zenhaeusern" userId="f02b2771-3fdc-4cba-9b71-3987e0d29313" providerId="ADAL" clId="{049D175E-1AEE-7E40-B38D-A28A8882A3EF}" dt="2023-10-02T12:55:19.499" v="614" actId="242"/>
          <ac:spMkLst>
            <pc:docMk/>
            <pc:sldMk cId="0" sldId="1395"/>
            <ac:spMk id="1813" creationId="{00000000-0000-0000-0000-000000000000}"/>
          </ac:spMkLst>
        </pc:spChg>
        <pc:spChg chg="del">
          <ac:chgData name="Philippe Zenhaeusern" userId="f02b2771-3fdc-4cba-9b71-3987e0d29313" providerId="ADAL" clId="{049D175E-1AEE-7E40-B38D-A28A8882A3EF}" dt="2023-10-02T12:50:48.223" v="585" actId="478"/>
          <ac:spMkLst>
            <pc:docMk/>
            <pc:sldMk cId="0" sldId="1395"/>
            <ac:spMk id="1815" creationId="{00000000-0000-0000-0000-000000000000}"/>
          </ac:spMkLst>
        </pc:spChg>
        <pc:spChg chg="mod">
          <ac:chgData name="Philippe Zenhaeusern" userId="f02b2771-3fdc-4cba-9b71-3987e0d29313" providerId="ADAL" clId="{049D175E-1AEE-7E40-B38D-A28A8882A3EF}" dt="2023-10-02T12:55:27.872" v="615" actId="1076"/>
          <ac:spMkLst>
            <pc:docMk/>
            <pc:sldMk cId="0" sldId="1395"/>
            <ac:spMk id="1816" creationId="{00000000-0000-0000-0000-000000000000}"/>
          </ac:spMkLst>
        </pc:spChg>
      </pc:sldChg>
      <pc:sldChg chg="addSp delSp modSp add mod">
        <pc:chgData name="Philippe Zenhaeusern" userId="f02b2771-3fdc-4cba-9b71-3987e0d29313" providerId="ADAL" clId="{049D175E-1AEE-7E40-B38D-A28A8882A3EF}" dt="2023-10-04T20:05:45.924" v="1844" actId="20577"/>
        <pc:sldMkLst>
          <pc:docMk/>
          <pc:sldMk cId="0" sldId="1396"/>
        </pc:sldMkLst>
        <pc:spChg chg="add del mod">
          <ac:chgData name="Philippe Zenhaeusern" userId="f02b2771-3fdc-4cba-9b71-3987e0d29313" providerId="ADAL" clId="{049D175E-1AEE-7E40-B38D-A28A8882A3EF}" dt="2023-10-02T12:51:12.386" v="592" actId="478"/>
          <ac:spMkLst>
            <pc:docMk/>
            <pc:sldMk cId="0" sldId="1396"/>
            <ac:spMk id="3" creationId="{1D13F750-8F35-9623-87E3-07AE4BD0A217}"/>
          </ac:spMkLst>
        </pc:spChg>
        <pc:spChg chg="add mod">
          <ac:chgData name="Philippe Zenhaeusern" userId="f02b2771-3fdc-4cba-9b71-3987e0d29313" providerId="ADAL" clId="{049D175E-1AEE-7E40-B38D-A28A8882A3EF}" dt="2023-10-02T12:51:13.278" v="593"/>
          <ac:spMkLst>
            <pc:docMk/>
            <pc:sldMk cId="0" sldId="1396"/>
            <ac:spMk id="4" creationId="{BFDBF132-32EF-BF73-B325-A680CCA609FB}"/>
          </ac:spMkLst>
        </pc:spChg>
        <pc:spChg chg="mod">
          <ac:chgData name="Philippe Zenhaeusern" userId="f02b2771-3fdc-4cba-9b71-3987e0d29313" providerId="ADAL" clId="{049D175E-1AEE-7E40-B38D-A28A8882A3EF}" dt="2023-10-04T20:05:45.924" v="1844" actId="20577"/>
          <ac:spMkLst>
            <pc:docMk/>
            <pc:sldMk cId="0" sldId="1396"/>
            <ac:spMk id="1825" creationId="{00000000-0000-0000-0000-000000000000}"/>
          </ac:spMkLst>
        </pc:spChg>
        <pc:spChg chg="del">
          <ac:chgData name="Philippe Zenhaeusern" userId="f02b2771-3fdc-4cba-9b71-3987e0d29313" providerId="ADAL" clId="{049D175E-1AEE-7E40-B38D-A28A8882A3EF}" dt="2023-10-02T12:51:09.622" v="591" actId="478"/>
          <ac:spMkLst>
            <pc:docMk/>
            <pc:sldMk cId="0" sldId="1396"/>
            <ac:spMk id="1827" creationId="{00000000-0000-0000-0000-000000000000}"/>
          </ac:spMkLst>
        </pc:spChg>
      </pc:sldChg>
      <pc:sldChg chg="modSp add mod">
        <pc:chgData name="Philippe Zenhaeusern" userId="f02b2771-3fdc-4cba-9b71-3987e0d29313" providerId="ADAL" clId="{049D175E-1AEE-7E40-B38D-A28A8882A3EF}" dt="2023-10-02T18:19:41.867" v="976" actId="5793"/>
        <pc:sldMkLst>
          <pc:docMk/>
          <pc:sldMk cId="1941367745" sldId="1397"/>
        </pc:sldMkLst>
        <pc:spChg chg="mod">
          <ac:chgData name="Philippe Zenhaeusern" userId="f02b2771-3fdc-4cba-9b71-3987e0d29313" providerId="ADAL" clId="{049D175E-1AEE-7E40-B38D-A28A8882A3EF}" dt="2023-10-02T18:19:41.867" v="976" actId="5793"/>
          <ac:spMkLst>
            <pc:docMk/>
            <pc:sldMk cId="1941367745" sldId="1397"/>
            <ac:spMk id="5" creationId="{594B8425-C9EC-F2C9-FEA0-F7B3997457DA}"/>
          </ac:spMkLst>
        </pc:spChg>
      </pc:sldChg>
      <pc:sldChg chg="modSp add del mod ord">
        <pc:chgData name="Philippe Zenhaeusern" userId="f02b2771-3fdc-4cba-9b71-3987e0d29313" providerId="ADAL" clId="{049D175E-1AEE-7E40-B38D-A28A8882A3EF}" dt="2023-10-02T12:58:22.150" v="649" actId="2696"/>
        <pc:sldMkLst>
          <pc:docMk/>
          <pc:sldMk cId="563751870" sldId="1398"/>
        </pc:sldMkLst>
        <pc:spChg chg="mod">
          <ac:chgData name="Philippe Zenhaeusern" userId="f02b2771-3fdc-4cba-9b71-3987e0d29313" providerId="ADAL" clId="{049D175E-1AEE-7E40-B38D-A28A8882A3EF}" dt="2023-10-02T12:58:00.021" v="645" actId="20577"/>
          <ac:spMkLst>
            <pc:docMk/>
            <pc:sldMk cId="563751870" sldId="1398"/>
            <ac:spMk id="573" creationId="{00000000-0000-0000-0000-000000000000}"/>
          </ac:spMkLst>
        </pc:spChg>
      </pc:sldChg>
      <pc:sldChg chg="add">
        <pc:chgData name="Philippe Zenhaeusern" userId="f02b2771-3fdc-4cba-9b71-3987e0d29313" providerId="ADAL" clId="{049D175E-1AEE-7E40-B38D-A28A8882A3EF}" dt="2023-10-02T12:58:19.411" v="648"/>
        <pc:sldMkLst>
          <pc:docMk/>
          <pc:sldMk cId="2358537484" sldId="1399"/>
        </pc:sldMkLst>
      </pc:sldChg>
      <pc:sldChg chg="add del">
        <pc:chgData name="Philippe Zenhaeusern" userId="f02b2771-3fdc-4cba-9b71-3987e0d29313" providerId="ADAL" clId="{049D175E-1AEE-7E40-B38D-A28A8882A3EF}" dt="2023-10-02T13:13:46.546" v="715" actId="2696"/>
        <pc:sldMkLst>
          <pc:docMk/>
          <pc:sldMk cId="0" sldId="1400"/>
        </pc:sldMkLst>
      </pc:sldChg>
      <pc:sldChg chg="addSp delSp modSp add mod">
        <pc:chgData name="Philippe Zenhaeusern" userId="f02b2771-3fdc-4cba-9b71-3987e0d29313" providerId="ADAL" clId="{049D175E-1AEE-7E40-B38D-A28A8882A3EF}" dt="2023-10-02T13:08:42.849" v="657"/>
        <pc:sldMkLst>
          <pc:docMk/>
          <pc:sldMk cId="0" sldId="1401"/>
        </pc:sldMkLst>
        <pc:spChg chg="add mod">
          <ac:chgData name="Philippe Zenhaeusern" userId="f02b2771-3fdc-4cba-9b71-3987e0d29313" providerId="ADAL" clId="{049D175E-1AEE-7E40-B38D-A28A8882A3EF}" dt="2023-10-02T13:08:42.849" v="657"/>
          <ac:spMkLst>
            <pc:docMk/>
            <pc:sldMk cId="0" sldId="1401"/>
            <ac:spMk id="2" creationId="{B07BE094-6888-E39A-BFBD-1FE8A35FB4D2}"/>
          </ac:spMkLst>
        </pc:spChg>
        <pc:spChg chg="mod">
          <ac:chgData name="Philippe Zenhaeusern" userId="f02b2771-3fdc-4cba-9b71-3987e0d29313" providerId="ADAL" clId="{049D175E-1AEE-7E40-B38D-A28A8882A3EF}" dt="2023-10-02T13:07:55.378" v="653" actId="6549"/>
          <ac:spMkLst>
            <pc:docMk/>
            <pc:sldMk cId="0" sldId="1401"/>
            <ac:spMk id="1834" creationId="{00000000-0000-0000-0000-000000000000}"/>
          </ac:spMkLst>
        </pc:spChg>
        <pc:spChg chg="del mod">
          <ac:chgData name="Philippe Zenhaeusern" userId="f02b2771-3fdc-4cba-9b71-3987e0d29313" providerId="ADAL" clId="{049D175E-1AEE-7E40-B38D-A28A8882A3EF}" dt="2023-10-02T13:08:37.925" v="656" actId="478"/>
          <ac:spMkLst>
            <pc:docMk/>
            <pc:sldMk cId="0" sldId="1401"/>
            <ac:spMk id="1836" creationId="{00000000-0000-0000-0000-000000000000}"/>
          </ac:spMkLst>
        </pc:spChg>
      </pc:sldChg>
      <pc:sldChg chg="addSp delSp modSp add mod ord">
        <pc:chgData name="Philippe Zenhaeusern" userId="f02b2771-3fdc-4cba-9b71-3987e0d29313" providerId="ADAL" clId="{049D175E-1AEE-7E40-B38D-A28A8882A3EF}" dt="2023-10-04T20:05:27.980" v="1838" actId="20577"/>
        <pc:sldMkLst>
          <pc:docMk/>
          <pc:sldMk cId="0" sldId="1402"/>
        </pc:sldMkLst>
        <pc:spChg chg="add mod">
          <ac:chgData name="Philippe Zenhaeusern" userId="f02b2771-3fdc-4cba-9b71-3987e0d29313" providerId="ADAL" clId="{049D175E-1AEE-7E40-B38D-A28A8882A3EF}" dt="2023-10-04T20:05:27.980" v="1838" actId="20577"/>
          <ac:spMkLst>
            <pc:docMk/>
            <pc:sldMk cId="0" sldId="1402"/>
            <ac:spMk id="3" creationId="{41B53715-C385-2840-D57D-3F53E7217F8D}"/>
          </ac:spMkLst>
        </pc:spChg>
        <pc:spChg chg="add del mod">
          <ac:chgData name="Philippe Zenhaeusern" userId="f02b2771-3fdc-4cba-9b71-3987e0d29313" providerId="ADAL" clId="{049D175E-1AEE-7E40-B38D-A28A8882A3EF}" dt="2023-10-02T13:12:52.562" v="711" actId="478"/>
          <ac:spMkLst>
            <pc:docMk/>
            <pc:sldMk cId="0" sldId="1402"/>
            <ac:spMk id="5" creationId="{963E41C8-90DF-02F4-0CE6-AB9733B1C2FE}"/>
          </ac:spMkLst>
        </pc:spChg>
        <pc:spChg chg="del mod">
          <ac:chgData name="Philippe Zenhaeusern" userId="f02b2771-3fdc-4cba-9b71-3987e0d29313" providerId="ADAL" clId="{049D175E-1AEE-7E40-B38D-A28A8882A3EF}" dt="2023-10-02T13:10:01.847" v="661" actId="478"/>
          <ac:spMkLst>
            <pc:docMk/>
            <pc:sldMk cId="0" sldId="1402"/>
            <ac:spMk id="1840" creationId="{00000000-0000-0000-0000-000000000000}"/>
          </ac:spMkLst>
        </pc:spChg>
        <pc:spChg chg="del">
          <ac:chgData name="Philippe Zenhaeusern" userId="f02b2771-3fdc-4cba-9b71-3987e0d29313" providerId="ADAL" clId="{049D175E-1AEE-7E40-B38D-A28A8882A3EF}" dt="2023-10-02T13:12:49.594" v="710" actId="478"/>
          <ac:spMkLst>
            <pc:docMk/>
            <pc:sldMk cId="0" sldId="1402"/>
            <ac:spMk id="1842" creationId="{00000000-0000-0000-0000-000000000000}"/>
          </ac:spMkLst>
        </pc:spChg>
      </pc:sldChg>
      <pc:sldChg chg="add del">
        <pc:chgData name="Philippe Zenhaeusern" userId="f02b2771-3fdc-4cba-9b71-3987e0d29313" providerId="ADAL" clId="{049D175E-1AEE-7E40-B38D-A28A8882A3EF}" dt="2023-10-02T13:13:43.910" v="714" actId="2696"/>
        <pc:sldMkLst>
          <pc:docMk/>
          <pc:sldMk cId="0" sldId="1403"/>
        </pc:sldMkLst>
      </pc:sldChg>
      <pc:sldChg chg="addSp delSp modSp add mod">
        <pc:chgData name="Philippe Zenhaeusern" userId="f02b2771-3fdc-4cba-9b71-3987e0d29313" providerId="ADAL" clId="{049D175E-1AEE-7E40-B38D-A28A8882A3EF}" dt="2023-10-02T18:14:37.772" v="857" actId="14100"/>
        <pc:sldMkLst>
          <pc:docMk/>
          <pc:sldMk cId="0" sldId="1404"/>
        </pc:sldMkLst>
        <pc:spChg chg="add del">
          <ac:chgData name="Philippe Zenhaeusern" userId="f02b2771-3fdc-4cba-9b71-3987e0d29313" providerId="ADAL" clId="{049D175E-1AEE-7E40-B38D-A28A8882A3EF}" dt="2023-10-02T13:19:54.616" v="756" actId="22"/>
          <ac:spMkLst>
            <pc:docMk/>
            <pc:sldMk cId="0" sldId="1404"/>
            <ac:spMk id="4" creationId="{F4DFCCAE-9569-DC93-3FA4-B1823685B9D4}"/>
          </ac:spMkLst>
        </pc:spChg>
        <pc:spChg chg="add del">
          <ac:chgData name="Philippe Zenhaeusern" userId="f02b2771-3fdc-4cba-9b71-3987e0d29313" providerId="ADAL" clId="{049D175E-1AEE-7E40-B38D-A28A8882A3EF}" dt="2023-10-02T13:19:59.301" v="758" actId="22"/>
          <ac:spMkLst>
            <pc:docMk/>
            <pc:sldMk cId="0" sldId="1404"/>
            <ac:spMk id="6" creationId="{8DD09C59-702B-2D42-8EEE-EC28516BA7FB}"/>
          </ac:spMkLst>
        </pc:spChg>
        <pc:spChg chg="add del mod">
          <ac:chgData name="Philippe Zenhaeusern" userId="f02b2771-3fdc-4cba-9b71-3987e0d29313" providerId="ADAL" clId="{049D175E-1AEE-7E40-B38D-A28A8882A3EF}" dt="2023-10-02T13:20:20.230" v="761" actId="478"/>
          <ac:spMkLst>
            <pc:docMk/>
            <pc:sldMk cId="0" sldId="1404"/>
            <ac:spMk id="8" creationId="{4FC1A931-DF3B-40E2-326F-00E7EF63B3C3}"/>
          </ac:spMkLst>
        </pc:spChg>
        <pc:spChg chg="add mod">
          <ac:chgData name="Philippe Zenhaeusern" userId="f02b2771-3fdc-4cba-9b71-3987e0d29313" providerId="ADAL" clId="{049D175E-1AEE-7E40-B38D-A28A8882A3EF}" dt="2023-10-02T13:24:37.334" v="800" actId="2711"/>
          <ac:spMkLst>
            <pc:docMk/>
            <pc:sldMk cId="0" sldId="1404"/>
            <ac:spMk id="10" creationId="{114EBF9A-F9A3-04F1-291E-783462396616}"/>
          </ac:spMkLst>
        </pc:spChg>
        <pc:spChg chg="add del mod">
          <ac:chgData name="Philippe Zenhaeusern" userId="f02b2771-3fdc-4cba-9b71-3987e0d29313" providerId="ADAL" clId="{049D175E-1AEE-7E40-B38D-A28A8882A3EF}" dt="2023-10-02T18:09:27.074" v="820" actId="478"/>
          <ac:spMkLst>
            <pc:docMk/>
            <pc:sldMk cId="0" sldId="1404"/>
            <ac:spMk id="12" creationId="{435FDA1A-7227-6B2E-3A0B-02E86751C298}"/>
          </ac:spMkLst>
        </pc:spChg>
        <pc:spChg chg="add mod">
          <ac:chgData name="Philippe Zenhaeusern" userId="f02b2771-3fdc-4cba-9b71-3987e0d29313" providerId="ADAL" clId="{049D175E-1AEE-7E40-B38D-A28A8882A3EF}" dt="2023-10-02T18:14:37.772" v="857" actId="14100"/>
          <ac:spMkLst>
            <pc:docMk/>
            <pc:sldMk cId="0" sldId="1404"/>
            <ac:spMk id="13" creationId="{1C547EDC-6AE3-FAC6-3FB6-CC8043F7CF80}"/>
          </ac:spMkLst>
        </pc:spChg>
        <pc:spChg chg="del mod">
          <ac:chgData name="Philippe Zenhaeusern" userId="f02b2771-3fdc-4cba-9b71-3987e0d29313" providerId="ADAL" clId="{049D175E-1AEE-7E40-B38D-A28A8882A3EF}" dt="2023-10-02T13:19:47.716" v="754" actId="478"/>
          <ac:spMkLst>
            <pc:docMk/>
            <pc:sldMk cId="0" sldId="1404"/>
            <ac:spMk id="1869" creationId="{00000000-0000-0000-0000-000000000000}"/>
          </ac:spMkLst>
        </pc:spChg>
        <pc:spChg chg="del">
          <ac:chgData name="Philippe Zenhaeusern" userId="f02b2771-3fdc-4cba-9b71-3987e0d29313" providerId="ADAL" clId="{049D175E-1AEE-7E40-B38D-A28A8882A3EF}" dt="2023-10-02T18:09:22.868" v="819" actId="478"/>
          <ac:spMkLst>
            <pc:docMk/>
            <pc:sldMk cId="0" sldId="1404"/>
            <ac:spMk id="1871" creationId="{00000000-0000-0000-0000-000000000000}"/>
          </ac:spMkLst>
        </pc:spChg>
      </pc:sldChg>
      <pc:sldChg chg="addSp delSp modSp add mod">
        <pc:chgData name="Philippe Zenhaeusern" userId="f02b2771-3fdc-4cba-9b71-3987e0d29313" providerId="ADAL" clId="{049D175E-1AEE-7E40-B38D-A28A8882A3EF}" dt="2023-10-02T18:09:41.777" v="824"/>
        <pc:sldMkLst>
          <pc:docMk/>
          <pc:sldMk cId="0" sldId="1405"/>
        </pc:sldMkLst>
        <pc:spChg chg="add del mod">
          <ac:chgData name="Philippe Zenhaeusern" userId="f02b2771-3fdc-4cba-9b71-3987e0d29313" providerId="ADAL" clId="{049D175E-1AEE-7E40-B38D-A28A8882A3EF}" dt="2023-10-02T18:09:40.531" v="823" actId="478"/>
          <ac:spMkLst>
            <pc:docMk/>
            <pc:sldMk cId="0" sldId="1405"/>
            <ac:spMk id="3" creationId="{EB685672-551D-6A63-D7CF-1162E377923F}"/>
          </ac:spMkLst>
        </pc:spChg>
        <pc:spChg chg="add mod">
          <ac:chgData name="Philippe Zenhaeusern" userId="f02b2771-3fdc-4cba-9b71-3987e0d29313" providerId="ADAL" clId="{049D175E-1AEE-7E40-B38D-A28A8882A3EF}" dt="2023-10-02T18:09:41.777" v="824"/>
          <ac:spMkLst>
            <pc:docMk/>
            <pc:sldMk cId="0" sldId="1405"/>
            <ac:spMk id="4" creationId="{8303886F-B5CA-7A99-C0A5-20C8CA8F2224}"/>
          </ac:spMkLst>
        </pc:spChg>
        <pc:spChg chg="mod">
          <ac:chgData name="Philippe Zenhaeusern" userId="f02b2771-3fdc-4cba-9b71-3987e0d29313" providerId="ADAL" clId="{049D175E-1AEE-7E40-B38D-A28A8882A3EF}" dt="2023-10-02T13:15:51.621" v="742" actId="20577"/>
          <ac:spMkLst>
            <pc:docMk/>
            <pc:sldMk cId="0" sldId="1405"/>
            <ac:spMk id="1873" creationId="{00000000-0000-0000-0000-000000000000}"/>
          </ac:spMkLst>
        </pc:spChg>
        <pc:spChg chg="del">
          <ac:chgData name="Philippe Zenhaeusern" userId="f02b2771-3fdc-4cba-9b71-3987e0d29313" providerId="ADAL" clId="{049D175E-1AEE-7E40-B38D-A28A8882A3EF}" dt="2023-10-02T18:09:34.149" v="822" actId="478"/>
          <ac:spMkLst>
            <pc:docMk/>
            <pc:sldMk cId="0" sldId="1405"/>
            <ac:spMk id="1875" creationId="{00000000-0000-0000-0000-000000000000}"/>
          </ac:spMkLst>
        </pc:spChg>
      </pc:sldChg>
      <pc:sldChg chg="modSp add mod ord">
        <pc:chgData name="Philippe Zenhaeusern" userId="f02b2771-3fdc-4cba-9b71-3987e0d29313" providerId="ADAL" clId="{049D175E-1AEE-7E40-B38D-A28A8882A3EF}" dt="2023-10-02T13:13:55.222" v="729" actId="20577"/>
        <pc:sldMkLst>
          <pc:docMk/>
          <pc:sldMk cId="939308233" sldId="1406"/>
        </pc:sldMkLst>
        <pc:spChg chg="mod">
          <ac:chgData name="Philippe Zenhaeusern" userId="f02b2771-3fdc-4cba-9b71-3987e0d29313" providerId="ADAL" clId="{049D175E-1AEE-7E40-B38D-A28A8882A3EF}" dt="2023-10-02T13:13:55.222" v="729" actId="20577"/>
          <ac:spMkLst>
            <pc:docMk/>
            <pc:sldMk cId="939308233" sldId="1406"/>
            <ac:spMk id="573" creationId="{00000000-0000-0000-0000-000000000000}"/>
          </ac:spMkLst>
        </pc:spChg>
      </pc:sldChg>
      <pc:sldChg chg="modSp add mod ord">
        <pc:chgData name="Philippe Zenhaeusern" userId="f02b2771-3fdc-4cba-9b71-3987e0d29313" providerId="ADAL" clId="{049D175E-1AEE-7E40-B38D-A28A8882A3EF}" dt="2023-10-02T18:21:05.990" v="995" actId="20578"/>
        <pc:sldMkLst>
          <pc:docMk/>
          <pc:sldMk cId="3804685063" sldId="1407"/>
        </pc:sldMkLst>
        <pc:spChg chg="mod">
          <ac:chgData name="Philippe Zenhaeusern" userId="f02b2771-3fdc-4cba-9b71-3987e0d29313" providerId="ADAL" clId="{049D175E-1AEE-7E40-B38D-A28A8882A3EF}" dt="2023-10-02T18:16:02.325" v="877" actId="20577"/>
          <ac:spMkLst>
            <pc:docMk/>
            <pc:sldMk cId="3804685063" sldId="1407"/>
            <ac:spMk id="573" creationId="{00000000-0000-0000-0000-000000000000}"/>
          </ac:spMkLst>
        </pc:spChg>
      </pc:sldChg>
      <pc:sldChg chg="modSp add mod ord">
        <pc:chgData name="Philippe Zenhaeusern" userId="f02b2771-3fdc-4cba-9b71-3987e0d29313" providerId="ADAL" clId="{049D175E-1AEE-7E40-B38D-A28A8882A3EF}" dt="2023-10-04T20:07:47.784" v="1867" actId="27636"/>
        <pc:sldMkLst>
          <pc:docMk/>
          <pc:sldMk cId="1248795669" sldId="1408"/>
        </pc:sldMkLst>
        <pc:spChg chg="mod">
          <ac:chgData name="Philippe Zenhaeusern" userId="f02b2771-3fdc-4cba-9b71-3987e0d29313" providerId="ADAL" clId="{049D175E-1AEE-7E40-B38D-A28A8882A3EF}" dt="2023-10-04T20:07:47.784" v="1867" actId="27636"/>
          <ac:spMkLst>
            <pc:docMk/>
            <pc:sldMk cId="1248795669" sldId="1408"/>
            <ac:spMk id="5" creationId="{594B8425-C9EC-F2C9-FEA0-F7B3997457DA}"/>
          </ac:spMkLst>
        </pc:spChg>
      </pc:sldChg>
      <pc:sldChg chg="modSp add del mod">
        <pc:chgData name="Philippe Zenhaeusern" userId="f02b2771-3fdc-4cba-9b71-3987e0d29313" providerId="ADAL" clId="{049D175E-1AEE-7E40-B38D-A28A8882A3EF}" dt="2023-10-02T18:29:22.458" v="1098" actId="2696"/>
        <pc:sldMkLst>
          <pc:docMk/>
          <pc:sldMk cId="0" sldId="1409"/>
        </pc:sldMkLst>
        <pc:spChg chg="mod">
          <ac:chgData name="Philippe Zenhaeusern" userId="f02b2771-3fdc-4cba-9b71-3987e0d29313" providerId="ADAL" clId="{049D175E-1AEE-7E40-B38D-A28A8882A3EF}" dt="2023-10-02T18:19:24.346" v="896" actId="27636"/>
          <ac:spMkLst>
            <pc:docMk/>
            <pc:sldMk cId="0" sldId="1409"/>
            <ac:spMk id="1899" creationId="{00000000-0000-0000-0000-000000000000}"/>
          </ac:spMkLst>
        </pc:spChg>
        <pc:spChg chg="mod">
          <ac:chgData name="Philippe Zenhaeusern" userId="f02b2771-3fdc-4cba-9b71-3987e0d29313" providerId="ADAL" clId="{049D175E-1AEE-7E40-B38D-A28A8882A3EF}" dt="2023-10-02T18:19:24.351" v="897" actId="27636"/>
          <ac:spMkLst>
            <pc:docMk/>
            <pc:sldMk cId="0" sldId="1409"/>
            <ac:spMk id="1900" creationId="{00000000-0000-0000-0000-000000000000}"/>
          </ac:spMkLst>
        </pc:spChg>
      </pc:sldChg>
      <pc:sldChg chg="modSp add del mod">
        <pc:chgData name="Philippe Zenhaeusern" userId="f02b2771-3fdc-4cba-9b71-3987e0d29313" providerId="ADAL" clId="{049D175E-1AEE-7E40-B38D-A28A8882A3EF}" dt="2023-10-02T18:29:24.605" v="1099" actId="2696"/>
        <pc:sldMkLst>
          <pc:docMk/>
          <pc:sldMk cId="0" sldId="1410"/>
        </pc:sldMkLst>
        <pc:spChg chg="mod">
          <ac:chgData name="Philippe Zenhaeusern" userId="f02b2771-3fdc-4cba-9b71-3987e0d29313" providerId="ADAL" clId="{049D175E-1AEE-7E40-B38D-A28A8882A3EF}" dt="2023-10-02T18:19:24.679" v="907" actId="27636"/>
          <ac:spMkLst>
            <pc:docMk/>
            <pc:sldMk cId="0" sldId="1410"/>
            <ac:spMk id="1920" creationId="{00000000-0000-0000-0000-000000000000}"/>
          </ac:spMkLst>
        </pc:spChg>
        <pc:spChg chg="mod">
          <ac:chgData name="Philippe Zenhaeusern" userId="f02b2771-3fdc-4cba-9b71-3987e0d29313" providerId="ADAL" clId="{049D175E-1AEE-7E40-B38D-A28A8882A3EF}" dt="2023-10-02T18:19:24.687" v="908" actId="27636"/>
          <ac:spMkLst>
            <pc:docMk/>
            <pc:sldMk cId="0" sldId="1410"/>
            <ac:spMk id="1921" creationId="{00000000-0000-0000-0000-000000000000}"/>
          </ac:spMkLst>
        </pc:spChg>
      </pc:sldChg>
      <pc:sldChg chg="add">
        <pc:chgData name="Philippe Zenhaeusern" userId="f02b2771-3fdc-4cba-9b71-3987e0d29313" providerId="ADAL" clId="{049D175E-1AEE-7E40-B38D-A28A8882A3EF}" dt="2023-10-02T18:19:23.282" v="895"/>
        <pc:sldMkLst>
          <pc:docMk/>
          <pc:sldMk cId="2711458848" sldId="2007"/>
        </pc:sldMkLst>
      </pc:sldChg>
      <pc:sldChg chg="add">
        <pc:chgData name="Philippe Zenhaeusern" userId="f02b2771-3fdc-4cba-9b71-3987e0d29313" providerId="ADAL" clId="{049D175E-1AEE-7E40-B38D-A28A8882A3EF}" dt="2023-10-02T18:19:23.282" v="895"/>
        <pc:sldMkLst>
          <pc:docMk/>
          <pc:sldMk cId="2657904128" sldId="3614"/>
        </pc:sldMkLst>
      </pc:sldChg>
      <pc:sldChg chg="add">
        <pc:chgData name="Philippe Zenhaeusern" userId="f02b2771-3fdc-4cba-9b71-3987e0d29313" providerId="ADAL" clId="{049D175E-1AEE-7E40-B38D-A28A8882A3EF}" dt="2023-10-02T18:19:23.282" v="895"/>
        <pc:sldMkLst>
          <pc:docMk/>
          <pc:sldMk cId="2405730075" sldId="3742"/>
        </pc:sldMkLst>
      </pc:sldChg>
      <pc:sldChg chg="add">
        <pc:chgData name="Philippe Zenhaeusern" userId="f02b2771-3fdc-4cba-9b71-3987e0d29313" providerId="ADAL" clId="{049D175E-1AEE-7E40-B38D-A28A8882A3EF}" dt="2023-10-02T18:19:23.282" v="895"/>
        <pc:sldMkLst>
          <pc:docMk/>
          <pc:sldMk cId="1968641855" sldId="3746"/>
        </pc:sldMkLst>
      </pc:sldChg>
      <pc:sldChg chg="add">
        <pc:chgData name="Philippe Zenhaeusern" userId="f02b2771-3fdc-4cba-9b71-3987e0d29313" providerId="ADAL" clId="{049D175E-1AEE-7E40-B38D-A28A8882A3EF}" dt="2023-10-02T18:19:23.282" v="895"/>
        <pc:sldMkLst>
          <pc:docMk/>
          <pc:sldMk cId="2780225218" sldId="3760"/>
        </pc:sldMkLst>
      </pc:sldChg>
      <pc:sldChg chg="add">
        <pc:chgData name="Philippe Zenhaeusern" userId="f02b2771-3fdc-4cba-9b71-3987e0d29313" providerId="ADAL" clId="{049D175E-1AEE-7E40-B38D-A28A8882A3EF}" dt="2023-10-02T18:19:23.282" v="895"/>
        <pc:sldMkLst>
          <pc:docMk/>
          <pc:sldMk cId="3969285015" sldId="3762"/>
        </pc:sldMkLst>
      </pc:sldChg>
      <pc:sldChg chg="add">
        <pc:chgData name="Philippe Zenhaeusern" userId="f02b2771-3fdc-4cba-9b71-3987e0d29313" providerId="ADAL" clId="{049D175E-1AEE-7E40-B38D-A28A8882A3EF}" dt="2023-10-02T18:19:23.282" v="895"/>
        <pc:sldMkLst>
          <pc:docMk/>
          <pc:sldMk cId="254072898" sldId="3763"/>
        </pc:sldMkLst>
      </pc:sldChg>
      <pc:sldChg chg="add">
        <pc:chgData name="Philippe Zenhaeusern" userId="f02b2771-3fdc-4cba-9b71-3987e0d29313" providerId="ADAL" clId="{049D175E-1AEE-7E40-B38D-A28A8882A3EF}" dt="2023-10-02T18:19:23.282" v="895"/>
        <pc:sldMkLst>
          <pc:docMk/>
          <pc:sldMk cId="382935731" sldId="3764"/>
        </pc:sldMkLst>
      </pc:sldChg>
      <pc:sldChg chg="add">
        <pc:chgData name="Philippe Zenhaeusern" userId="f02b2771-3fdc-4cba-9b71-3987e0d29313" providerId="ADAL" clId="{049D175E-1AEE-7E40-B38D-A28A8882A3EF}" dt="2023-10-02T18:19:23.282" v="895"/>
        <pc:sldMkLst>
          <pc:docMk/>
          <pc:sldMk cId="968233469" sldId="3770"/>
        </pc:sldMkLst>
      </pc:sldChg>
      <pc:sldChg chg="add">
        <pc:chgData name="Philippe Zenhaeusern" userId="f02b2771-3fdc-4cba-9b71-3987e0d29313" providerId="ADAL" clId="{049D175E-1AEE-7E40-B38D-A28A8882A3EF}" dt="2023-10-02T18:19:23.282" v="895"/>
        <pc:sldMkLst>
          <pc:docMk/>
          <pc:sldMk cId="1967384903" sldId="4814"/>
        </pc:sldMkLst>
      </pc:sldChg>
      <pc:sldChg chg="add">
        <pc:chgData name="Philippe Zenhaeusern" userId="f02b2771-3fdc-4cba-9b71-3987e0d29313" providerId="ADAL" clId="{049D175E-1AEE-7E40-B38D-A28A8882A3EF}" dt="2023-10-02T18:19:23.282" v="895"/>
        <pc:sldMkLst>
          <pc:docMk/>
          <pc:sldMk cId="3689603717" sldId="4896"/>
        </pc:sldMkLst>
      </pc:sldChg>
      <pc:sldChg chg="add">
        <pc:chgData name="Philippe Zenhaeusern" userId="f02b2771-3fdc-4cba-9b71-3987e0d29313" providerId="ADAL" clId="{049D175E-1AEE-7E40-B38D-A28A8882A3EF}" dt="2023-10-02T18:19:23.282" v="895"/>
        <pc:sldMkLst>
          <pc:docMk/>
          <pc:sldMk cId="1396262768" sldId="4907"/>
        </pc:sldMkLst>
      </pc:sldChg>
      <pc:sldChg chg="add">
        <pc:chgData name="Philippe Zenhaeusern" userId="f02b2771-3fdc-4cba-9b71-3987e0d29313" providerId="ADAL" clId="{049D175E-1AEE-7E40-B38D-A28A8882A3EF}" dt="2023-10-02T18:19:23.282" v="895"/>
        <pc:sldMkLst>
          <pc:docMk/>
          <pc:sldMk cId="1840386896" sldId="4909"/>
        </pc:sldMkLst>
      </pc:sldChg>
      <pc:sldChg chg="add">
        <pc:chgData name="Philippe Zenhaeusern" userId="f02b2771-3fdc-4cba-9b71-3987e0d29313" providerId="ADAL" clId="{049D175E-1AEE-7E40-B38D-A28A8882A3EF}" dt="2023-10-02T18:19:23.282" v="895"/>
        <pc:sldMkLst>
          <pc:docMk/>
          <pc:sldMk cId="1156277836" sldId="4922"/>
        </pc:sldMkLst>
      </pc:sldChg>
      <pc:sldChg chg="add">
        <pc:chgData name="Philippe Zenhaeusern" userId="f02b2771-3fdc-4cba-9b71-3987e0d29313" providerId="ADAL" clId="{049D175E-1AEE-7E40-B38D-A28A8882A3EF}" dt="2023-10-02T18:19:23.282" v="895"/>
        <pc:sldMkLst>
          <pc:docMk/>
          <pc:sldMk cId="958803208" sldId="4923"/>
        </pc:sldMkLst>
      </pc:sldChg>
      <pc:sldChg chg="add">
        <pc:chgData name="Philippe Zenhaeusern" userId="f02b2771-3fdc-4cba-9b71-3987e0d29313" providerId="ADAL" clId="{049D175E-1AEE-7E40-B38D-A28A8882A3EF}" dt="2023-10-02T18:19:23.282" v="895"/>
        <pc:sldMkLst>
          <pc:docMk/>
          <pc:sldMk cId="790718087" sldId="4924"/>
        </pc:sldMkLst>
      </pc:sldChg>
      <pc:sldChg chg="add">
        <pc:chgData name="Philippe Zenhaeusern" userId="f02b2771-3fdc-4cba-9b71-3987e0d29313" providerId="ADAL" clId="{049D175E-1AEE-7E40-B38D-A28A8882A3EF}" dt="2023-10-02T18:19:23.282" v="895"/>
        <pc:sldMkLst>
          <pc:docMk/>
          <pc:sldMk cId="786987656" sldId="4926"/>
        </pc:sldMkLst>
      </pc:sldChg>
      <pc:sldChg chg="add">
        <pc:chgData name="Philippe Zenhaeusern" userId="f02b2771-3fdc-4cba-9b71-3987e0d29313" providerId="ADAL" clId="{049D175E-1AEE-7E40-B38D-A28A8882A3EF}" dt="2023-10-02T18:19:23.282" v="895"/>
        <pc:sldMkLst>
          <pc:docMk/>
          <pc:sldMk cId="3647844104" sldId="4927"/>
        </pc:sldMkLst>
      </pc:sldChg>
      <pc:sldChg chg="add">
        <pc:chgData name="Philippe Zenhaeusern" userId="f02b2771-3fdc-4cba-9b71-3987e0d29313" providerId="ADAL" clId="{049D175E-1AEE-7E40-B38D-A28A8882A3EF}" dt="2023-10-02T18:19:23.282" v="895"/>
        <pc:sldMkLst>
          <pc:docMk/>
          <pc:sldMk cId="1141093815" sldId="8619"/>
        </pc:sldMkLst>
      </pc:sldChg>
      <pc:sldChg chg="add">
        <pc:chgData name="Philippe Zenhaeusern" userId="f02b2771-3fdc-4cba-9b71-3987e0d29313" providerId="ADAL" clId="{049D175E-1AEE-7E40-B38D-A28A8882A3EF}" dt="2023-10-02T18:19:23.282" v="895"/>
        <pc:sldMkLst>
          <pc:docMk/>
          <pc:sldMk cId="883941184" sldId="8620"/>
        </pc:sldMkLst>
      </pc:sldChg>
      <pc:sldChg chg="add">
        <pc:chgData name="Philippe Zenhaeusern" userId="f02b2771-3fdc-4cba-9b71-3987e0d29313" providerId="ADAL" clId="{049D175E-1AEE-7E40-B38D-A28A8882A3EF}" dt="2023-10-02T18:19:23.282" v="895"/>
        <pc:sldMkLst>
          <pc:docMk/>
          <pc:sldMk cId="3242766757" sldId="8621"/>
        </pc:sldMkLst>
      </pc:sldChg>
      <pc:sldChg chg="add">
        <pc:chgData name="Philippe Zenhaeusern" userId="f02b2771-3fdc-4cba-9b71-3987e0d29313" providerId="ADAL" clId="{049D175E-1AEE-7E40-B38D-A28A8882A3EF}" dt="2023-10-02T18:19:23.282" v="895"/>
        <pc:sldMkLst>
          <pc:docMk/>
          <pc:sldMk cId="2417814186" sldId="8623"/>
        </pc:sldMkLst>
      </pc:sldChg>
      <pc:sldChg chg="add">
        <pc:chgData name="Philippe Zenhaeusern" userId="f02b2771-3fdc-4cba-9b71-3987e0d29313" providerId="ADAL" clId="{049D175E-1AEE-7E40-B38D-A28A8882A3EF}" dt="2023-10-02T18:19:23.282" v="895"/>
        <pc:sldMkLst>
          <pc:docMk/>
          <pc:sldMk cId="3888431281" sldId="8624"/>
        </pc:sldMkLst>
      </pc:sldChg>
      <pc:sldChg chg="add">
        <pc:chgData name="Philippe Zenhaeusern" userId="f02b2771-3fdc-4cba-9b71-3987e0d29313" providerId="ADAL" clId="{049D175E-1AEE-7E40-B38D-A28A8882A3EF}" dt="2023-10-02T18:19:23.282" v="895"/>
        <pc:sldMkLst>
          <pc:docMk/>
          <pc:sldMk cId="2053270929" sldId="8625"/>
        </pc:sldMkLst>
      </pc:sldChg>
      <pc:sldChg chg="add">
        <pc:chgData name="Philippe Zenhaeusern" userId="f02b2771-3fdc-4cba-9b71-3987e0d29313" providerId="ADAL" clId="{049D175E-1AEE-7E40-B38D-A28A8882A3EF}" dt="2023-10-02T18:19:23.282" v="895"/>
        <pc:sldMkLst>
          <pc:docMk/>
          <pc:sldMk cId="1656000942" sldId="8626"/>
        </pc:sldMkLst>
      </pc:sldChg>
      <pc:sldChg chg="add">
        <pc:chgData name="Philippe Zenhaeusern" userId="f02b2771-3fdc-4cba-9b71-3987e0d29313" providerId="ADAL" clId="{049D175E-1AEE-7E40-B38D-A28A8882A3EF}" dt="2023-10-02T18:19:23.282" v="895"/>
        <pc:sldMkLst>
          <pc:docMk/>
          <pc:sldMk cId="2265210264" sldId="8628"/>
        </pc:sldMkLst>
      </pc:sldChg>
      <pc:sldChg chg="add">
        <pc:chgData name="Philippe Zenhaeusern" userId="f02b2771-3fdc-4cba-9b71-3987e0d29313" providerId="ADAL" clId="{049D175E-1AEE-7E40-B38D-A28A8882A3EF}" dt="2023-10-02T18:19:23.282" v="895"/>
        <pc:sldMkLst>
          <pc:docMk/>
          <pc:sldMk cId="302421408" sldId="8629"/>
        </pc:sldMkLst>
      </pc:sldChg>
      <pc:sldChg chg="add">
        <pc:chgData name="Philippe Zenhaeusern" userId="f02b2771-3fdc-4cba-9b71-3987e0d29313" providerId="ADAL" clId="{049D175E-1AEE-7E40-B38D-A28A8882A3EF}" dt="2023-10-02T18:19:23.282" v="895"/>
        <pc:sldMkLst>
          <pc:docMk/>
          <pc:sldMk cId="1224437850" sldId="8630"/>
        </pc:sldMkLst>
      </pc:sldChg>
      <pc:sldChg chg="add">
        <pc:chgData name="Philippe Zenhaeusern" userId="f02b2771-3fdc-4cba-9b71-3987e0d29313" providerId="ADAL" clId="{049D175E-1AEE-7E40-B38D-A28A8882A3EF}" dt="2023-10-02T18:19:23.282" v="895"/>
        <pc:sldMkLst>
          <pc:docMk/>
          <pc:sldMk cId="4201078512" sldId="8635"/>
        </pc:sldMkLst>
      </pc:sldChg>
      <pc:sldChg chg="add">
        <pc:chgData name="Philippe Zenhaeusern" userId="f02b2771-3fdc-4cba-9b71-3987e0d29313" providerId="ADAL" clId="{049D175E-1AEE-7E40-B38D-A28A8882A3EF}" dt="2023-10-02T18:19:23.282" v="895"/>
        <pc:sldMkLst>
          <pc:docMk/>
          <pc:sldMk cId="3330011705" sldId="8636"/>
        </pc:sldMkLst>
      </pc:sldChg>
      <pc:sldChg chg="add">
        <pc:chgData name="Philippe Zenhaeusern" userId="f02b2771-3fdc-4cba-9b71-3987e0d29313" providerId="ADAL" clId="{049D175E-1AEE-7E40-B38D-A28A8882A3EF}" dt="2023-10-02T18:19:23.282" v="895"/>
        <pc:sldMkLst>
          <pc:docMk/>
          <pc:sldMk cId="3421239334" sldId="8637"/>
        </pc:sldMkLst>
      </pc:sldChg>
      <pc:sldChg chg="add">
        <pc:chgData name="Philippe Zenhaeusern" userId="f02b2771-3fdc-4cba-9b71-3987e0d29313" providerId="ADAL" clId="{049D175E-1AEE-7E40-B38D-A28A8882A3EF}" dt="2023-10-02T18:19:23.282" v="895"/>
        <pc:sldMkLst>
          <pc:docMk/>
          <pc:sldMk cId="4068654879" sldId="8638"/>
        </pc:sldMkLst>
      </pc:sldChg>
      <pc:sldChg chg="add">
        <pc:chgData name="Philippe Zenhaeusern" userId="f02b2771-3fdc-4cba-9b71-3987e0d29313" providerId="ADAL" clId="{049D175E-1AEE-7E40-B38D-A28A8882A3EF}" dt="2023-10-02T18:19:23.282" v="895"/>
        <pc:sldMkLst>
          <pc:docMk/>
          <pc:sldMk cId="3640127205" sldId="8639"/>
        </pc:sldMkLst>
      </pc:sldChg>
      <pc:sldChg chg="addSp delSp modSp add del mod">
        <pc:chgData name="Philippe Zenhaeusern" userId="f02b2771-3fdc-4cba-9b71-3987e0d29313" providerId="ADAL" clId="{049D175E-1AEE-7E40-B38D-A28A8882A3EF}" dt="2023-10-02T18:30:20.868" v="1114" actId="2696"/>
        <pc:sldMkLst>
          <pc:docMk/>
          <pc:sldMk cId="2481197578" sldId="8641"/>
        </pc:sldMkLst>
        <pc:spChg chg="add del mod">
          <ac:chgData name="Philippe Zenhaeusern" userId="f02b2771-3fdc-4cba-9b71-3987e0d29313" providerId="ADAL" clId="{049D175E-1AEE-7E40-B38D-A28A8882A3EF}" dt="2023-10-02T18:29:51.913" v="1106"/>
          <ac:spMkLst>
            <pc:docMk/>
            <pc:sldMk cId="2481197578" sldId="8641"/>
            <ac:spMk id="2" creationId="{343393A9-56D1-EF69-0043-DF5969DB54B7}"/>
          </ac:spMkLst>
        </pc:spChg>
      </pc:sldChg>
      <pc:sldChg chg="add del">
        <pc:chgData name="Philippe Zenhaeusern" userId="f02b2771-3fdc-4cba-9b71-3987e0d29313" providerId="ADAL" clId="{049D175E-1AEE-7E40-B38D-A28A8882A3EF}" dt="2023-10-02T18:30:43.434" v="1115" actId="2696"/>
        <pc:sldMkLst>
          <pc:docMk/>
          <pc:sldMk cId="0" sldId="8642"/>
        </pc:sldMkLst>
      </pc:sldChg>
      <pc:sldChg chg="add del">
        <pc:chgData name="Philippe Zenhaeusern" userId="f02b2771-3fdc-4cba-9b71-3987e0d29313" providerId="ADAL" clId="{049D175E-1AEE-7E40-B38D-A28A8882A3EF}" dt="2023-10-02T18:52:59.496" v="1220" actId="2696"/>
        <pc:sldMkLst>
          <pc:docMk/>
          <pc:sldMk cId="961979448" sldId="8642"/>
        </pc:sldMkLst>
      </pc:sldChg>
      <pc:sldChg chg="add">
        <pc:chgData name="Philippe Zenhaeusern" userId="f02b2771-3fdc-4cba-9b71-3987e0d29313" providerId="ADAL" clId="{049D175E-1AEE-7E40-B38D-A28A8882A3EF}" dt="2023-10-02T19:01:16.549" v="1261"/>
        <pc:sldMkLst>
          <pc:docMk/>
          <pc:sldMk cId="1486898015" sldId="8643"/>
        </pc:sldMkLst>
        <pc:spChg chg="mod">
          <ac:chgData name="Philippe Zenhaeusern" userId="f02b2771-3fdc-4cba-9b71-3987e0d29313" providerId="ADAL" clId="{049D175E-1AEE-7E40-B38D-A28A8882A3EF}" dt="2023-10-02T18:19:25.357" v="930" actId="27636"/>
          <ac:spMkLst>
            <pc:docMk/>
            <pc:sldMk cId="1486898015" sldId="8643"/>
            <ac:spMk id="1945" creationId="{00000000-0000-0000-0000-000000000000}"/>
          </ac:spMkLst>
        </pc:spChg>
        <pc:spChg chg="mod">
          <ac:chgData name="Philippe Zenhaeusern" userId="f02b2771-3fdc-4cba-9b71-3987e0d29313" providerId="ADAL" clId="{049D175E-1AEE-7E40-B38D-A28A8882A3EF}" dt="2023-10-02T18:19:25.364" v="931" actId="27636"/>
          <ac:spMkLst>
            <pc:docMk/>
            <pc:sldMk cId="1486898015" sldId="8643"/>
            <ac:spMk id="1946" creationId="{00000000-0000-0000-0000-000000000000}"/>
          </ac:spMkLst>
        </pc:spChg>
      </pc:sldChg>
      <pc:sldChg chg="add del">
        <pc:chgData name="Philippe Zenhaeusern" userId="f02b2771-3fdc-4cba-9b71-3987e0d29313" providerId="ADAL" clId="{049D175E-1AEE-7E40-B38D-A28A8882A3EF}" dt="2023-10-02T18:30:43.434" v="1115" actId="2696"/>
        <pc:sldMkLst>
          <pc:docMk/>
          <pc:sldMk cId="961979448" sldId="8644"/>
        </pc:sldMkLst>
      </pc:sldChg>
      <pc:sldChg chg="modSp add del mod">
        <pc:chgData name="Philippe Zenhaeusern" userId="f02b2771-3fdc-4cba-9b71-3987e0d29313" providerId="ADAL" clId="{049D175E-1AEE-7E40-B38D-A28A8882A3EF}" dt="2023-10-02T18:30:43.434" v="1115" actId="2696"/>
        <pc:sldMkLst>
          <pc:docMk/>
          <pc:sldMk cId="0" sldId="8645"/>
        </pc:sldMkLst>
        <pc:spChg chg="mod">
          <ac:chgData name="Philippe Zenhaeusern" userId="f02b2771-3fdc-4cba-9b71-3987e0d29313" providerId="ADAL" clId="{049D175E-1AEE-7E40-B38D-A28A8882A3EF}" dt="2023-10-02T18:19:26.027" v="953" actId="27636"/>
          <ac:spMkLst>
            <pc:docMk/>
            <pc:sldMk cId="0" sldId="8645"/>
            <ac:spMk id="1992" creationId="{00000000-0000-0000-0000-000000000000}"/>
          </ac:spMkLst>
        </pc:spChg>
        <pc:spChg chg="mod">
          <ac:chgData name="Philippe Zenhaeusern" userId="f02b2771-3fdc-4cba-9b71-3987e0d29313" providerId="ADAL" clId="{049D175E-1AEE-7E40-B38D-A28A8882A3EF}" dt="2023-10-02T18:19:26.024" v="952" actId="27636"/>
          <ac:spMkLst>
            <pc:docMk/>
            <pc:sldMk cId="0" sldId="8645"/>
            <ac:spMk id="1993" creationId="{00000000-0000-0000-0000-000000000000}"/>
          </ac:spMkLst>
        </pc:spChg>
      </pc:sldChg>
      <pc:sldChg chg="modSp add del mod">
        <pc:chgData name="Philippe Zenhaeusern" userId="f02b2771-3fdc-4cba-9b71-3987e0d29313" providerId="ADAL" clId="{049D175E-1AEE-7E40-B38D-A28A8882A3EF}" dt="2023-10-02T18:30:43.434" v="1115" actId="2696"/>
        <pc:sldMkLst>
          <pc:docMk/>
          <pc:sldMk cId="0" sldId="8646"/>
        </pc:sldMkLst>
        <pc:spChg chg="mod">
          <ac:chgData name="Philippe Zenhaeusern" userId="f02b2771-3fdc-4cba-9b71-3987e0d29313" providerId="ADAL" clId="{049D175E-1AEE-7E40-B38D-A28A8882A3EF}" dt="2023-10-02T18:19:26.056" v="954" actId="27636"/>
          <ac:spMkLst>
            <pc:docMk/>
            <pc:sldMk cId="0" sldId="8646"/>
            <ac:spMk id="1996" creationId="{00000000-0000-0000-0000-000000000000}"/>
          </ac:spMkLst>
        </pc:spChg>
        <pc:spChg chg="mod">
          <ac:chgData name="Philippe Zenhaeusern" userId="f02b2771-3fdc-4cba-9b71-3987e0d29313" providerId="ADAL" clId="{049D175E-1AEE-7E40-B38D-A28A8882A3EF}" dt="2023-10-02T18:19:26.065" v="955" actId="27636"/>
          <ac:spMkLst>
            <pc:docMk/>
            <pc:sldMk cId="0" sldId="8646"/>
            <ac:spMk id="1997" creationId="{00000000-0000-0000-0000-000000000000}"/>
          </ac:spMkLst>
        </pc:spChg>
      </pc:sldChg>
      <pc:sldChg chg="modSp add del mod">
        <pc:chgData name="Philippe Zenhaeusern" userId="f02b2771-3fdc-4cba-9b71-3987e0d29313" providerId="ADAL" clId="{049D175E-1AEE-7E40-B38D-A28A8882A3EF}" dt="2023-10-02T18:30:43.434" v="1115" actId="2696"/>
        <pc:sldMkLst>
          <pc:docMk/>
          <pc:sldMk cId="0" sldId="8647"/>
        </pc:sldMkLst>
        <pc:spChg chg="mod">
          <ac:chgData name="Philippe Zenhaeusern" userId="f02b2771-3fdc-4cba-9b71-3987e0d29313" providerId="ADAL" clId="{049D175E-1AEE-7E40-B38D-A28A8882A3EF}" dt="2023-10-02T18:19:26.097" v="956" actId="27636"/>
          <ac:spMkLst>
            <pc:docMk/>
            <pc:sldMk cId="0" sldId="8647"/>
            <ac:spMk id="2000" creationId="{00000000-0000-0000-0000-000000000000}"/>
          </ac:spMkLst>
        </pc:spChg>
        <pc:spChg chg="mod">
          <ac:chgData name="Philippe Zenhaeusern" userId="f02b2771-3fdc-4cba-9b71-3987e0d29313" providerId="ADAL" clId="{049D175E-1AEE-7E40-B38D-A28A8882A3EF}" dt="2023-10-02T18:19:26.105" v="957" actId="27636"/>
          <ac:spMkLst>
            <pc:docMk/>
            <pc:sldMk cId="0" sldId="8647"/>
            <ac:spMk id="2001" creationId="{00000000-0000-0000-0000-000000000000}"/>
          </ac:spMkLst>
        </pc:spChg>
      </pc:sldChg>
      <pc:sldChg chg="modSp add del mod">
        <pc:chgData name="Philippe Zenhaeusern" userId="f02b2771-3fdc-4cba-9b71-3987e0d29313" providerId="ADAL" clId="{049D175E-1AEE-7E40-B38D-A28A8882A3EF}" dt="2023-10-02T18:30:43.434" v="1115" actId="2696"/>
        <pc:sldMkLst>
          <pc:docMk/>
          <pc:sldMk cId="0" sldId="8648"/>
        </pc:sldMkLst>
        <pc:spChg chg="mod">
          <ac:chgData name="Philippe Zenhaeusern" userId="f02b2771-3fdc-4cba-9b71-3987e0d29313" providerId="ADAL" clId="{049D175E-1AEE-7E40-B38D-A28A8882A3EF}" dt="2023-10-02T18:19:26.137" v="958" actId="27636"/>
          <ac:spMkLst>
            <pc:docMk/>
            <pc:sldMk cId="0" sldId="8648"/>
            <ac:spMk id="2004" creationId="{00000000-0000-0000-0000-000000000000}"/>
          </ac:spMkLst>
        </pc:spChg>
        <pc:spChg chg="mod">
          <ac:chgData name="Philippe Zenhaeusern" userId="f02b2771-3fdc-4cba-9b71-3987e0d29313" providerId="ADAL" clId="{049D175E-1AEE-7E40-B38D-A28A8882A3EF}" dt="2023-10-02T18:19:26.150" v="959" actId="27636"/>
          <ac:spMkLst>
            <pc:docMk/>
            <pc:sldMk cId="0" sldId="8648"/>
            <ac:spMk id="2005" creationId="{00000000-0000-0000-0000-000000000000}"/>
          </ac:spMkLst>
        </pc:spChg>
      </pc:sldChg>
      <pc:sldChg chg="modSp add del mod">
        <pc:chgData name="Philippe Zenhaeusern" userId="f02b2771-3fdc-4cba-9b71-3987e0d29313" providerId="ADAL" clId="{049D175E-1AEE-7E40-B38D-A28A8882A3EF}" dt="2023-10-02T18:30:43.434" v="1115" actId="2696"/>
        <pc:sldMkLst>
          <pc:docMk/>
          <pc:sldMk cId="0" sldId="8649"/>
        </pc:sldMkLst>
        <pc:spChg chg="mod">
          <ac:chgData name="Philippe Zenhaeusern" userId="f02b2771-3fdc-4cba-9b71-3987e0d29313" providerId="ADAL" clId="{049D175E-1AEE-7E40-B38D-A28A8882A3EF}" dt="2023-10-02T18:19:26.361" v="963" actId="27636"/>
          <ac:spMkLst>
            <pc:docMk/>
            <pc:sldMk cId="0" sldId="8649"/>
            <ac:spMk id="2014" creationId="{00000000-0000-0000-0000-000000000000}"/>
          </ac:spMkLst>
        </pc:spChg>
        <pc:spChg chg="mod">
          <ac:chgData name="Philippe Zenhaeusern" userId="f02b2771-3fdc-4cba-9b71-3987e0d29313" providerId="ADAL" clId="{049D175E-1AEE-7E40-B38D-A28A8882A3EF}" dt="2023-10-02T18:19:26.356" v="962" actId="27636"/>
          <ac:spMkLst>
            <pc:docMk/>
            <pc:sldMk cId="0" sldId="8649"/>
            <ac:spMk id="2015" creationId="{00000000-0000-0000-0000-000000000000}"/>
          </ac:spMkLst>
        </pc:spChg>
      </pc:sldChg>
      <pc:sldChg chg="modSp add del mod">
        <pc:chgData name="Philippe Zenhaeusern" userId="f02b2771-3fdc-4cba-9b71-3987e0d29313" providerId="ADAL" clId="{049D175E-1AEE-7E40-B38D-A28A8882A3EF}" dt="2023-10-02T18:30:43.434" v="1115" actId="2696"/>
        <pc:sldMkLst>
          <pc:docMk/>
          <pc:sldMk cId="0" sldId="8650"/>
        </pc:sldMkLst>
        <pc:spChg chg="mod">
          <ac:chgData name="Philippe Zenhaeusern" userId="f02b2771-3fdc-4cba-9b71-3987e0d29313" providerId="ADAL" clId="{049D175E-1AEE-7E40-B38D-A28A8882A3EF}" dt="2023-10-02T18:19:26.389" v="964" actId="27636"/>
          <ac:spMkLst>
            <pc:docMk/>
            <pc:sldMk cId="0" sldId="8650"/>
            <ac:spMk id="2018" creationId="{00000000-0000-0000-0000-000000000000}"/>
          </ac:spMkLst>
        </pc:spChg>
        <pc:spChg chg="mod">
          <ac:chgData name="Philippe Zenhaeusern" userId="f02b2771-3fdc-4cba-9b71-3987e0d29313" providerId="ADAL" clId="{049D175E-1AEE-7E40-B38D-A28A8882A3EF}" dt="2023-10-02T18:19:26.401" v="965" actId="27636"/>
          <ac:spMkLst>
            <pc:docMk/>
            <pc:sldMk cId="0" sldId="8650"/>
            <ac:spMk id="2019" creationId="{00000000-0000-0000-0000-000000000000}"/>
          </ac:spMkLst>
        </pc:spChg>
      </pc:sldChg>
      <pc:sldChg chg="add del">
        <pc:chgData name="Philippe Zenhaeusern" userId="f02b2771-3fdc-4cba-9b71-3987e0d29313" providerId="ADAL" clId="{049D175E-1AEE-7E40-B38D-A28A8882A3EF}" dt="2023-10-02T20:38:46.747" v="1467" actId="2696"/>
        <pc:sldMkLst>
          <pc:docMk/>
          <pc:sldMk cId="1456938270" sldId="8651"/>
        </pc:sldMkLst>
      </pc:sldChg>
      <pc:sldChg chg="modSp add mod">
        <pc:chgData name="Philippe Zenhaeusern" userId="f02b2771-3fdc-4cba-9b71-3987e0d29313" providerId="ADAL" clId="{049D175E-1AEE-7E40-B38D-A28A8882A3EF}" dt="2023-10-02T18:20:52.540" v="992" actId="20577"/>
        <pc:sldMkLst>
          <pc:docMk/>
          <pc:sldMk cId="720052538" sldId="8652"/>
        </pc:sldMkLst>
        <pc:spChg chg="mod">
          <ac:chgData name="Philippe Zenhaeusern" userId="f02b2771-3fdc-4cba-9b71-3987e0d29313" providerId="ADAL" clId="{049D175E-1AEE-7E40-B38D-A28A8882A3EF}" dt="2023-10-02T18:20:52.540" v="992" actId="20577"/>
          <ac:spMkLst>
            <pc:docMk/>
            <pc:sldMk cId="720052538" sldId="8652"/>
            <ac:spMk id="573" creationId="{00000000-0000-0000-0000-000000000000}"/>
          </ac:spMkLst>
        </pc:spChg>
      </pc:sldChg>
      <pc:sldChg chg="add del">
        <pc:chgData name="Philippe Zenhaeusern" userId="f02b2771-3fdc-4cba-9b71-3987e0d29313" providerId="ADAL" clId="{049D175E-1AEE-7E40-B38D-A28A8882A3EF}" dt="2023-10-02T18:29:11.873" v="1095" actId="2696"/>
        <pc:sldMkLst>
          <pc:docMk/>
          <pc:sldMk cId="418363621" sldId="8653"/>
        </pc:sldMkLst>
      </pc:sldChg>
      <pc:sldChg chg="modSp add del mod">
        <pc:chgData name="Philippe Zenhaeusern" userId="f02b2771-3fdc-4cba-9b71-3987e0d29313" providerId="ADAL" clId="{049D175E-1AEE-7E40-B38D-A28A8882A3EF}" dt="2023-10-02T18:29:17.084" v="1096" actId="2696"/>
        <pc:sldMkLst>
          <pc:docMk/>
          <pc:sldMk cId="0" sldId="8654"/>
        </pc:sldMkLst>
        <pc:spChg chg="mod">
          <ac:chgData name="Philippe Zenhaeusern" userId="f02b2771-3fdc-4cba-9b71-3987e0d29313" providerId="ADAL" clId="{049D175E-1AEE-7E40-B38D-A28A8882A3EF}" dt="2023-10-02T18:22:50.754" v="1004" actId="27636"/>
          <ac:spMkLst>
            <pc:docMk/>
            <pc:sldMk cId="0" sldId="8654"/>
            <ac:spMk id="1899" creationId="{00000000-0000-0000-0000-000000000000}"/>
          </ac:spMkLst>
        </pc:spChg>
        <pc:spChg chg="mod">
          <ac:chgData name="Philippe Zenhaeusern" userId="f02b2771-3fdc-4cba-9b71-3987e0d29313" providerId="ADAL" clId="{049D175E-1AEE-7E40-B38D-A28A8882A3EF}" dt="2023-10-02T18:22:50.749" v="1003" actId="27636"/>
          <ac:spMkLst>
            <pc:docMk/>
            <pc:sldMk cId="0" sldId="8654"/>
            <ac:spMk id="1900" creationId="{00000000-0000-0000-0000-000000000000}"/>
          </ac:spMkLst>
        </pc:spChg>
      </pc:sldChg>
      <pc:sldChg chg="modSp add del mod">
        <pc:chgData name="Philippe Zenhaeusern" userId="f02b2771-3fdc-4cba-9b71-3987e0d29313" providerId="ADAL" clId="{049D175E-1AEE-7E40-B38D-A28A8882A3EF}" dt="2023-10-02T18:29:17.084" v="1096" actId="2696"/>
        <pc:sldMkLst>
          <pc:docMk/>
          <pc:sldMk cId="0" sldId="8655"/>
        </pc:sldMkLst>
        <pc:spChg chg="mod">
          <ac:chgData name="Philippe Zenhaeusern" userId="f02b2771-3fdc-4cba-9b71-3987e0d29313" providerId="ADAL" clId="{049D175E-1AEE-7E40-B38D-A28A8882A3EF}" dt="2023-10-02T18:22:50.778" v="1005" actId="27636"/>
          <ac:spMkLst>
            <pc:docMk/>
            <pc:sldMk cId="0" sldId="8655"/>
            <ac:spMk id="1905" creationId="{00000000-0000-0000-0000-000000000000}"/>
          </ac:spMkLst>
        </pc:spChg>
        <pc:spChg chg="mod">
          <ac:chgData name="Philippe Zenhaeusern" userId="f02b2771-3fdc-4cba-9b71-3987e0d29313" providerId="ADAL" clId="{049D175E-1AEE-7E40-B38D-A28A8882A3EF}" dt="2023-10-02T18:22:50.786" v="1006" actId="27636"/>
          <ac:spMkLst>
            <pc:docMk/>
            <pc:sldMk cId="0" sldId="8655"/>
            <ac:spMk id="1906" creationId="{00000000-0000-0000-0000-000000000000}"/>
          </ac:spMkLst>
        </pc:spChg>
      </pc:sldChg>
      <pc:sldChg chg="modSp add del mod">
        <pc:chgData name="Philippe Zenhaeusern" userId="f02b2771-3fdc-4cba-9b71-3987e0d29313" providerId="ADAL" clId="{049D175E-1AEE-7E40-B38D-A28A8882A3EF}" dt="2023-10-02T18:29:17.084" v="1096" actId="2696"/>
        <pc:sldMkLst>
          <pc:docMk/>
          <pc:sldMk cId="0" sldId="8656"/>
        </pc:sldMkLst>
        <pc:spChg chg="mod">
          <ac:chgData name="Philippe Zenhaeusern" userId="f02b2771-3fdc-4cba-9b71-3987e0d29313" providerId="ADAL" clId="{049D175E-1AEE-7E40-B38D-A28A8882A3EF}" dt="2023-10-02T18:22:50.875" v="1009" actId="27636"/>
          <ac:spMkLst>
            <pc:docMk/>
            <pc:sldMk cId="0" sldId="8656"/>
            <ac:spMk id="1908" creationId="{00000000-0000-0000-0000-000000000000}"/>
          </ac:spMkLst>
        </pc:spChg>
        <pc:spChg chg="mod">
          <ac:chgData name="Philippe Zenhaeusern" userId="f02b2771-3fdc-4cba-9b71-3987e0d29313" providerId="ADAL" clId="{049D175E-1AEE-7E40-B38D-A28A8882A3EF}" dt="2023-10-02T18:22:50.852" v="1008" actId="27636"/>
          <ac:spMkLst>
            <pc:docMk/>
            <pc:sldMk cId="0" sldId="8656"/>
            <ac:spMk id="1909" creationId="{00000000-0000-0000-0000-000000000000}"/>
          </ac:spMkLst>
        </pc:spChg>
        <pc:spChg chg="mod">
          <ac:chgData name="Philippe Zenhaeusern" userId="f02b2771-3fdc-4cba-9b71-3987e0d29313" providerId="ADAL" clId="{049D175E-1AEE-7E40-B38D-A28A8882A3EF}" dt="2023-10-02T18:22:50.847" v="1007" actId="27636"/>
          <ac:spMkLst>
            <pc:docMk/>
            <pc:sldMk cId="0" sldId="8656"/>
            <ac:spMk id="1910" creationId="{00000000-0000-0000-0000-000000000000}"/>
          </ac:spMkLst>
        </pc:spChg>
      </pc:sldChg>
      <pc:sldChg chg="modSp add del mod">
        <pc:chgData name="Philippe Zenhaeusern" userId="f02b2771-3fdc-4cba-9b71-3987e0d29313" providerId="ADAL" clId="{049D175E-1AEE-7E40-B38D-A28A8882A3EF}" dt="2023-10-02T18:29:17.084" v="1096" actId="2696"/>
        <pc:sldMkLst>
          <pc:docMk/>
          <pc:sldMk cId="0" sldId="8657"/>
        </pc:sldMkLst>
        <pc:spChg chg="mod">
          <ac:chgData name="Philippe Zenhaeusern" userId="f02b2771-3fdc-4cba-9b71-3987e0d29313" providerId="ADAL" clId="{049D175E-1AEE-7E40-B38D-A28A8882A3EF}" dt="2023-10-02T18:22:50.310" v="998" actId="27636"/>
          <ac:spMkLst>
            <pc:docMk/>
            <pc:sldMk cId="0" sldId="8657"/>
            <ac:spMk id="1913" creationId="{00000000-0000-0000-0000-000000000000}"/>
          </ac:spMkLst>
        </pc:spChg>
        <pc:spChg chg="mod">
          <ac:chgData name="Philippe Zenhaeusern" userId="f02b2771-3fdc-4cba-9b71-3987e0d29313" providerId="ADAL" clId="{049D175E-1AEE-7E40-B38D-A28A8882A3EF}" dt="2023-10-02T18:22:50.307" v="997" actId="27636"/>
          <ac:spMkLst>
            <pc:docMk/>
            <pc:sldMk cId="0" sldId="8657"/>
            <ac:spMk id="1914" creationId="{00000000-0000-0000-0000-000000000000}"/>
          </ac:spMkLst>
        </pc:spChg>
      </pc:sldChg>
      <pc:sldChg chg="modSp add del mod">
        <pc:chgData name="Philippe Zenhaeusern" userId="f02b2771-3fdc-4cba-9b71-3987e0d29313" providerId="ADAL" clId="{049D175E-1AEE-7E40-B38D-A28A8882A3EF}" dt="2023-10-02T18:29:19.131" v="1097" actId="2696"/>
        <pc:sldMkLst>
          <pc:docMk/>
          <pc:sldMk cId="0" sldId="8658"/>
        </pc:sldMkLst>
        <pc:spChg chg="mod">
          <ac:chgData name="Philippe Zenhaeusern" userId="f02b2771-3fdc-4cba-9b71-3987e0d29313" providerId="ADAL" clId="{049D175E-1AEE-7E40-B38D-A28A8882A3EF}" dt="2023-10-02T18:22:50.511" v="999" actId="27636"/>
          <ac:spMkLst>
            <pc:docMk/>
            <pc:sldMk cId="0" sldId="8658"/>
            <ac:spMk id="1916" creationId="{00000000-0000-0000-0000-000000000000}"/>
          </ac:spMkLst>
        </pc:spChg>
        <pc:spChg chg="mod">
          <ac:chgData name="Philippe Zenhaeusern" userId="f02b2771-3fdc-4cba-9b71-3987e0d29313" providerId="ADAL" clId="{049D175E-1AEE-7E40-B38D-A28A8882A3EF}" dt="2023-10-02T18:22:50.516" v="1000" actId="27636"/>
          <ac:spMkLst>
            <pc:docMk/>
            <pc:sldMk cId="0" sldId="8658"/>
            <ac:spMk id="1917" creationId="{00000000-0000-0000-0000-000000000000}"/>
          </ac:spMkLst>
        </pc:spChg>
      </pc:sldChg>
      <pc:sldChg chg="modSp add del mod">
        <pc:chgData name="Philippe Zenhaeusern" userId="f02b2771-3fdc-4cba-9b71-3987e0d29313" providerId="ADAL" clId="{049D175E-1AEE-7E40-B38D-A28A8882A3EF}" dt="2023-10-02T18:29:19.131" v="1097" actId="2696"/>
        <pc:sldMkLst>
          <pc:docMk/>
          <pc:sldMk cId="0" sldId="8659"/>
        </pc:sldMkLst>
        <pc:spChg chg="mod">
          <ac:chgData name="Philippe Zenhaeusern" userId="f02b2771-3fdc-4cba-9b71-3987e0d29313" providerId="ADAL" clId="{049D175E-1AEE-7E40-B38D-A28A8882A3EF}" dt="2023-10-02T18:22:50.693" v="1001" actId="27636"/>
          <ac:spMkLst>
            <pc:docMk/>
            <pc:sldMk cId="0" sldId="8659"/>
            <ac:spMk id="1920" creationId="{00000000-0000-0000-0000-000000000000}"/>
          </ac:spMkLst>
        </pc:spChg>
        <pc:spChg chg="mod">
          <ac:chgData name="Philippe Zenhaeusern" userId="f02b2771-3fdc-4cba-9b71-3987e0d29313" providerId="ADAL" clId="{049D175E-1AEE-7E40-B38D-A28A8882A3EF}" dt="2023-10-02T18:22:50.702" v="1002" actId="27636"/>
          <ac:spMkLst>
            <pc:docMk/>
            <pc:sldMk cId="0" sldId="8659"/>
            <ac:spMk id="1921" creationId="{00000000-0000-0000-0000-000000000000}"/>
          </ac:spMkLst>
        </pc:spChg>
      </pc:sldChg>
      <pc:sldChg chg="addSp modSp add mod">
        <pc:chgData name="Philippe Zenhaeusern" userId="f02b2771-3fdc-4cba-9b71-3987e0d29313" providerId="ADAL" clId="{049D175E-1AEE-7E40-B38D-A28A8882A3EF}" dt="2023-10-04T20:09:25.425" v="1872" actId="1076"/>
        <pc:sldMkLst>
          <pc:docMk/>
          <pc:sldMk cId="0" sldId="8660"/>
        </pc:sldMkLst>
        <pc:spChg chg="mod">
          <ac:chgData name="Philippe Zenhaeusern" userId="f02b2771-3fdc-4cba-9b71-3987e0d29313" providerId="ADAL" clId="{049D175E-1AEE-7E40-B38D-A28A8882A3EF}" dt="2023-10-02T18:24:47.429" v="1043" actId="20577"/>
          <ac:spMkLst>
            <pc:docMk/>
            <pc:sldMk cId="0" sldId="8660"/>
            <ac:spMk id="1898" creationId="{00000000-0000-0000-0000-000000000000}"/>
          </ac:spMkLst>
        </pc:spChg>
        <pc:spChg chg="mod">
          <ac:chgData name="Philippe Zenhaeusern" userId="f02b2771-3fdc-4cba-9b71-3987e0d29313" providerId="ADAL" clId="{049D175E-1AEE-7E40-B38D-A28A8882A3EF}" dt="2023-10-02T18:23:28.423" v="1016" actId="27636"/>
          <ac:spMkLst>
            <pc:docMk/>
            <pc:sldMk cId="0" sldId="8660"/>
            <ac:spMk id="1900" creationId="{00000000-0000-0000-0000-000000000000}"/>
          </ac:spMkLst>
        </pc:spChg>
        <pc:picChg chg="add mod">
          <ac:chgData name="Philippe Zenhaeusern" userId="f02b2771-3fdc-4cba-9b71-3987e0d29313" providerId="ADAL" clId="{049D175E-1AEE-7E40-B38D-A28A8882A3EF}" dt="2023-10-04T20:09:25.425" v="1872" actId="1076"/>
          <ac:picMkLst>
            <pc:docMk/>
            <pc:sldMk cId="0" sldId="8660"/>
            <ac:picMk id="2" creationId="{A8E4534A-01B3-2A69-0AE3-49FE5A69B502}"/>
          </ac:picMkLst>
        </pc:picChg>
      </pc:sldChg>
      <pc:sldChg chg="addSp delSp modSp add mod">
        <pc:chgData name="Philippe Zenhaeusern" userId="f02b2771-3fdc-4cba-9b71-3987e0d29313" providerId="ADAL" clId="{049D175E-1AEE-7E40-B38D-A28A8882A3EF}" dt="2023-10-04T20:12:25.664" v="1886" actId="478"/>
        <pc:sldMkLst>
          <pc:docMk/>
          <pc:sldMk cId="0" sldId="8661"/>
        </pc:sldMkLst>
        <pc:spChg chg="add mod">
          <ac:chgData name="Philippe Zenhaeusern" userId="f02b2771-3fdc-4cba-9b71-3987e0d29313" providerId="ADAL" clId="{049D175E-1AEE-7E40-B38D-A28A8882A3EF}" dt="2023-10-04T20:11:55.573" v="1883"/>
          <ac:spMkLst>
            <pc:docMk/>
            <pc:sldMk cId="0" sldId="8661"/>
            <ac:spMk id="2" creationId="{50806B8D-E0F6-3295-EADE-D8F8B45C437A}"/>
          </ac:spMkLst>
        </pc:spChg>
        <pc:spChg chg="add del mod">
          <ac:chgData name="Philippe Zenhaeusern" userId="f02b2771-3fdc-4cba-9b71-3987e0d29313" providerId="ADAL" clId="{049D175E-1AEE-7E40-B38D-A28A8882A3EF}" dt="2023-10-04T20:12:25.664" v="1886" actId="478"/>
          <ac:spMkLst>
            <pc:docMk/>
            <pc:sldMk cId="0" sldId="8661"/>
            <ac:spMk id="4" creationId="{AC4AB709-54FA-493F-54D1-96D9AA78D76A}"/>
          </ac:spMkLst>
        </pc:spChg>
        <pc:spChg chg="mod">
          <ac:chgData name="Philippe Zenhaeusern" userId="f02b2771-3fdc-4cba-9b71-3987e0d29313" providerId="ADAL" clId="{049D175E-1AEE-7E40-B38D-A28A8882A3EF}" dt="2023-10-02T18:25:32.994" v="1047" actId="6549"/>
          <ac:spMkLst>
            <pc:docMk/>
            <pc:sldMk cId="0" sldId="8661"/>
            <ac:spMk id="1904" creationId="{00000000-0000-0000-0000-000000000000}"/>
          </ac:spMkLst>
        </pc:spChg>
        <pc:spChg chg="del mod">
          <ac:chgData name="Philippe Zenhaeusern" userId="f02b2771-3fdc-4cba-9b71-3987e0d29313" providerId="ADAL" clId="{049D175E-1AEE-7E40-B38D-A28A8882A3EF}" dt="2023-10-04T20:12:02.073" v="1884" actId="478"/>
          <ac:spMkLst>
            <pc:docMk/>
            <pc:sldMk cId="0" sldId="8661"/>
            <ac:spMk id="1906" creationId="{00000000-0000-0000-0000-000000000000}"/>
          </ac:spMkLst>
        </pc:spChg>
      </pc:sldChg>
      <pc:sldChg chg="addSp delSp modSp add mod">
        <pc:chgData name="Philippe Zenhaeusern" userId="f02b2771-3fdc-4cba-9b71-3987e0d29313" providerId="ADAL" clId="{049D175E-1AEE-7E40-B38D-A28A8882A3EF}" dt="2023-10-04T20:12:37.356" v="1888"/>
        <pc:sldMkLst>
          <pc:docMk/>
          <pc:sldMk cId="0" sldId="8662"/>
        </pc:sldMkLst>
        <pc:spChg chg="add del mod">
          <ac:chgData name="Philippe Zenhaeusern" userId="f02b2771-3fdc-4cba-9b71-3987e0d29313" providerId="ADAL" clId="{049D175E-1AEE-7E40-B38D-A28A8882A3EF}" dt="2023-10-04T20:12:36.045" v="1887" actId="478"/>
          <ac:spMkLst>
            <pc:docMk/>
            <pc:sldMk cId="0" sldId="8662"/>
            <ac:spMk id="3" creationId="{1D953BAD-0442-F1A0-DEB3-DA748C7F91E7}"/>
          </ac:spMkLst>
        </pc:spChg>
        <pc:spChg chg="add del mod">
          <ac:chgData name="Philippe Zenhaeusern" userId="f02b2771-3fdc-4cba-9b71-3987e0d29313" providerId="ADAL" clId="{049D175E-1AEE-7E40-B38D-A28A8882A3EF}" dt="2023-10-02T18:28:43.486" v="1090" actId="478"/>
          <ac:spMkLst>
            <pc:docMk/>
            <pc:sldMk cId="0" sldId="8662"/>
            <ac:spMk id="3" creationId="{6ED3B085-2734-B791-8C22-1EB92C084924}"/>
          </ac:spMkLst>
        </pc:spChg>
        <pc:spChg chg="add del mod">
          <ac:chgData name="Philippe Zenhaeusern" userId="f02b2771-3fdc-4cba-9b71-3987e0d29313" providerId="ADAL" clId="{049D175E-1AEE-7E40-B38D-A28A8882A3EF}" dt="2023-10-02T18:27:23.205" v="1071"/>
          <ac:spMkLst>
            <pc:docMk/>
            <pc:sldMk cId="0" sldId="8662"/>
            <ac:spMk id="4" creationId="{1C07C9A6-E554-403F-58C3-0A3F1D0EAED3}"/>
          </ac:spMkLst>
        </pc:spChg>
        <pc:spChg chg="add mod">
          <ac:chgData name="Philippe Zenhaeusern" userId="f02b2771-3fdc-4cba-9b71-3987e0d29313" providerId="ADAL" clId="{049D175E-1AEE-7E40-B38D-A28A8882A3EF}" dt="2023-10-04T20:12:37.356" v="1888"/>
          <ac:spMkLst>
            <pc:docMk/>
            <pc:sldMk cId="0" sldId="8662"/>
            <ac:spMk id="4" creationId="{3A0786DE-616C-0241-F891-AE8F05067E3E}"/>
          </ac:spMkLst>
        </pc:spChg>
        <pc:spChg chg="add mod">
          <ac:chgData name="Philippe Zenhaeusern" userId="f02b2771-3fdc-4cba-9b71-3987e0d29313" providerId="ADAL" clId="{049D175E-1AEE-7E40-B38D-A28A8882A3EF}" dt="2023-10-02T18:28:36.951" v="1089" actId="2710"/>
          <ac:spMkLst>
            <pc:docMk/>
            <pc:sldMk cId="0" sldId="8662"/>
            <ac:spMk id="5" creationId="{86450888-7753-F675-0BAF-CD7C97C8CF61}"/>
          </ac:spMkLst>
        </pc:spChg>
        <pc:spChg chg="del mod">
          <ac:chgData name="Philippe Zenhaeusern" userId="f02b2771-3fdc-4cba-9b71-3987e0d29313" providerId="ADAL" clId="{049D175E-1AEE-7E40-B38D-A28A8882A3EF}" dt="2023-10-02T18:26:26.613" v="1050" actId="478"/>
          <ac:spMkLst>
            <pc:docMk/>
            <pc:sldMk cId="0" sldId="8662"/>
            <ac:spMk id="1908" creationId="{00000000-0000-0000-0000-000000000000}"/>
          </ac:spMkLst>
        </pc:spChg>
        <pc:spChg chg="del">
          <ac:chgData name="Philippe Zenhaeusern" userId="f02b2771-3fdc-4cba-9b71-3987e0d29313" providerId="ADAL" clId="{049D175E-1AEE-7E40-B38D-A28A8882A3EF}" dt="2023-10-04T20:12:15.961" v="1885" actId="478"/>
          <ac:spMkLst>
            <pc:docMk/>
            <pc:sldMk cId="0" sldId="8662"/>
            <ac:spMk id="1910" creationId="{00000000-0000-0000-0000-000000000000}"/>
          </ac:spMkLst>
        </pc:spChg>
      </pc:sldChg>
      <pc:sldChg chg="addSp delSp modSp add mod">
        <pc:chgData name="Philippe Zenhaeusern" userId="f02b2771-3fdc-4cba-9b71-3987e0d29313" providerId="ADAL" clId="{049D175E-1AEE-7E40-B38D-A28A8882A3EF}" dt="2023-10-04T20:12:46.727" v="1891"/>
        <pc:sldMkLst>
          <pc:docMk/>
          <pc:sldMk cId="0" sldId="8663"/>
        </pc:sldMkLst>
        <pc:spChg chg="add del mod">
          <ac:chgData name="Philippe Zenhaeusern" userId="f02b2771-3fdc-4cba-9b71-3987e0d29313" providerId="ADAL" clId="{049D175E-1AEE-7E40-B38D-A28A8882A3EF}" dt="2023-10-04T20:12:45.681" v="1890" actId="478"/>
          <ac:spMkLst>
            <pc:docMk/>
            <pc:sldMk cId="0" sldId="8663"/>
            <ac:spMk id="3" creationId="{1ECF7E56-BF3D-894F-1F4E-613154EED173}"/>
          </ac:spMkLst>
        </pc:spChg>
        <pc:spChg chg="add mod">
          <ac:chgData name="Philippe Zenhaeusern" userId="f02b2771-3fdc-4cba-9b71-3987e0d29313" providerId="ADAL" clId="{049D175E-1AEE-7E40-B38D-A28A8882A3EF}" dt="2023-10-04T20:12:46.727" v="1891"/>
          <ac:spMkLst>
            <pc:docMk/>
            <pc:sldMk cId="0" sldId="8663"/>
            <ac:spMk id="4" creationId="{184C3EE1-7C53-B743-E45D-F495203E7722}"/>
          </ac:spMkLst>
        </pc:spChg>
        <pc:spChg chg="mod">
          <ac:chgData name="Philippe Zenhaeusern" userId="f02b2771-3fdc-4cba-9b71-3987e0d29313" providerId="ADAL" clId="{049D175E-1AEE-7E40-B38D-A28A8882A3EF}" dt="2023-10-02T18:28:59.260" v="1094" actId="20577"/>
          <ac:spMkLst>
            <pc:docMk/>
            <pc:sldMk cId="0" sldId="8663"/>
            <ac:spMk id="1912" creationId="{00000000-0000-0000-0000-000000000000}"/>
          </ac:spMkLst>
        </pc:spChg>
        <pc:spChg chg="del">
          <ac:chgData name="Philippe Zenhaeusern" userId="f02b2771-3fdc-4cba-9b71-3987e0d29313" providerId="ADAL" clId="{049D175E-1AEE-7E40-B38D-A28A8882A3EF}" dt="2023-10-04T20:12:44.285" v="1889" actId="478"/>
          <ac:spMkLst>
            <pc:docMk/>
            <pc:sldMk cId="0" sldId="8663"/>
            <ac:spMk id="1914" creationId="{00000000-0000-0000-0000-000000000000}"/>
          </ac:spMkLst>
        </pc:spChg>
      </pc:sldChg>
      <pc:sldChg chg="addSp delSp modSp add mod">
        <pc:chgData name="Philippe Zenhaeusern" userId="f02b2771-3fdc-4cba-9b71-3987e0d29313" providerId="ADAL" clId="{049D175E-1AEE-7E40-B38D-A28A8882A3EF}" dt="2023-10-04T20:11:18.838" v="1880"/>
        <pc:sldMkLst>
          <pc:docMk/>
          <pc:sldMk cId="0" sldId="8664"/>
        </pc:sldMkLst>
        <pc:spChg chg="add del mod">
          <ac:chgData name="Philippe Zenhaeusern" userId="f02b2771-3fdc-4cba-9b71-3987e0d29313" providerId="ADAL" clId="{049D175E-1AEE-7E40-B38D-A28A8882A3EF}" dt="2023-10-04T20:10:43.863" v="1874"/>
          <ac:spMkLst>
            <pc:docMk/>
            <pc:sldMk cId="0" sldId="8664"/>
            <ac:spMk id="2" creationId="{7462B6A7-E895-E683-6DDB-160F0B6F120F}"/>
          </ac:spMkLst>
        </pc:spChg>
        <pc:spChg chg="mod">
          <ac:chgData name="Philippe Zenhaeusern" userId="f02b2771-3fdc-4cba-9b71-3987e0d29313" providerId="ADAL" clId="{049D175E-1AEE-7E40-B38D-A28A8882A3EF}" dt="2023-10-04T20:11:03.472" v="1876" actId="21"/>
          <ac:spMkLst>
            <pc:docMk/>
            <pc:sldMk cId="0" sldId="8664"/>
            <ac:spMk id="1917" creationId="{00000000-0000-0000-0000-000000000000}"/>
          </ac:spMkLst>
        </pc:spChg>
        <pc:picChg chg="add del">
          <ac:chgData name="Philippe Zenhaeusern" userId="f02b2771-3fdc-4cba-9b71-3987e0d29313" providerId="ADAL" clId="{049D175E-1AEE-7E40-B38D-A28A8882A3EF}" dt="2023-10-04T20:11:18.838" v="1880"/>
          <ac:picMkLst>
            <pc:docMk/>
            <pc:sldMk cId="0" sldId="8664"/>
            <ac:picMk id="3" creationId="{46EF3142-DFEA-BF5B-3830-6EABE38BF42E}"/>
          </ac:picMkLst>
        </pc:picChg>
        <pc:picChg chg="mod">
          <ac:chgData name="Philippe Zenhaeusern" userId="f02b2771-3fdc-4cba-9b71-3987e0d29313" providerId="ADAL" clId="{049D175E-1AEE-7E40-B38D-A28A8882A3EF}" dt="2023-10-04T20:11:18.208" v="1879" actId="1076"/>
          <ac:picMkLst>
            <pc:docMk/>
            <pc:sldMk cId="0" sldId="8664"/>
            <ac:picMk id="1918" creationId="{00000000-0000-0000-0000-000000000000}"/>
          </ac:picMkLst>
        </pc:picChg>
      </pc:sldChg>
      <pc:sldChg chg="addSp delSp modSp add mod">
        <pc:chgData name="Philippe Zenhaeusern" userId="f02b2771-3fdc-4cba-9b71-3987e0d29313" providerId="ADAL" clId="{049D175E-1AEE-7E40-B38D-A28A8882A3EF}" dt="2023-10-04T20:12:57.226" v="1893"/>
        <pc:sldMkLst>
          <pc:docMk/>
          <pc:sldMk cId="0" sldId="8665"/>
        </pc:sldMkLst>
        <pc:spChg chg="add mod">
          <ac:chgData name="Philippe Zenhaeusern" userId="f02b2771-3fdc-4cba-9b71-3987e0d29313" providerId="ADAL" clId="{049D175E-1AEE-7E40-B38D-A28A8882A3EF}" dt="2023-10-04T20:12:55.606" v="1892" actId="478"/>
          <ac:spMkLst>
            <pc:docMk/>
            <pc:sldMk cId="0" sldId="8665"/>
            <ac:spMk id="3" creationId="{B40A9DF0-49F7-A653-B1B2-338C2FA88A89}"/>
          </ac:spMkLst>
        </pc:spChg>
        <pc:spChg chg="add mod">
          <ac:chgData name="Philippe Zenhaeusern" userId="f02b2771-3fdc-4cba-9b71-3987e0d29313" providerId="ADAL" clId="{049D175E-1AEE-7E40-B38D-A28A8882A3EF}" dt="2023-10-04T20:12:57.226" v="1893"/>
          <ac:spMkLst>
            <pc:docMk/>
            <pc:sldMk cId="0" sldId="8665"/>
            <ac:spMk id="4" creationId="{542362D1-257C-C4BC-24E6-C25316D6A3A4}"/>
          </ac:spMkLst>
        </pc:spChg>
        <pc:spChg chg="del">
          <ac:chgData name="Philippe Zenhaeusern" userId="f02b2771-3fdc-4cba-9b71-3987e0d29313" providerId="ADAL" clId="{049D175E-1AEE-7E40-B38D-A28A8882A3EF}" dt="2023-10-04T20:12:55.606" v="1892" actId="478"/>
          <ac:spMkLst>
            <pc:docMk/>
            <pc:sldMk cId="0" sldId="8665"/>
            <ac:spMk id="1921" creationId="{00000000-0000-0000-0000-000000000000}"/>
          </ac:spMkLst>
        </pc:spChg>
      </pc:sldChg>
      <pc:sldChg chg="modSp add mod ord">
        <pc:chgData name="Philippe Zenhaeusern" userId="f02b2771-3fdc-4cba-9b71-3987e0d29313" providerId="ADAL" clId="{049D175E-1AEE-7E40-B38D-A28A8882A3EF}" dt="2023-10-02T18:30:14.570" v="1113" actId="20577"/>
        <pc:sldMkLst>
          <pc:docMk/>
          <pc:sldMk cId="2955338669" sldId="8666"/>
        </pc:sldMkLst>
        <pc:spChg chg="mod">
          <ac:chgData name="Philippe Zenhaeusern" userId="f02b2771-3fdc-4cba-9b71-3987e0d29313" providerId="ADAL" clId="{049D175E-1AEE-7E40-B38D-A28A8882A3EF}" dt="2023-10-02T18:30:14.570" v="1113" actId="20577"/>
          <ac:spMkLst>
            <pc:docMk/>
            <pc:sldMk cId="2955338669" sldId="8666"/>
            <ac:spMk id="5" creationId="{594B8425-C9EC-F2C9-FEA0-F7B3997457DA}"/>
          </ac:spMkLst>
        </pc:spChg>
      </pc:sldChg>
      <pc:sldChg chg="add del">
        <pc:chgData name="Philippe Zenhaeusern" userId="f02b2771-3fdc-4cba-9b71-3987e0d29313" providerId="ADAL" clId="{049D175E-1AEE-7E40-B38D-A28A8882A3EF}" dt="2023-10-02T18:29:35" v="1101"/>
        <pc:sldMkLst>
          <pc:docMk/>
          <pc:sldMk cId="3226083797" sldId="8666"/>
        </pc:sldMkLst>
      </pc:sldChg>
      <pc:sldChg chg="modSp add mod ord">
        <pc:chgData name="Philippe Zenhaeusern" userId="f02b2771-3fdc-4cba-9b71-3987e0d29313" providerId="ADAL" clId="{049D175E-1AEE-7E40-B38D-A28A8882A3EF}" dt="2023-10-02T18:32:56.507" v="1154" actId="20577"/>
        <pc:sldMkLst>
          <pc:docMk/>
          <pc:sldMk cId="1218817012" sldId="8667"/>
        </pc:sldMkLst>
        <pc:spChg chg="mod">
          <ac:chgData name="Philippe Zenhaeusern" userId="f02b2771-3fdc-4cba-9b71-3987e0d29313" providerId="ADAL" clId="{049D175E-1AEE-7E40-B38D-A28A8882A3EF}" dt="2023-10-02T18:32:56.507" v="1154" actId="20577"/>
          <ac:spMkLst>
            <pc:docMk/>
            <pc:sldMk cId="1218817012" sldId="8667"/>
            <ac:spMk id="573" creationId="{00000000-0000-0000-0000-000000000000}"/>
          </ac:spMkLst>
        </pc:spChg>
      </pc:sldChg>
      <pc:sldChg chg="add del">
        <pc:chgData name="Philippe Zenhaeusern" userId="f02b2771-3fdc-4cba-9b71-3987e0d29313" providerId="ADAL" clId="{049D175E-1AEE-7E40-B38D-A28A8882A3EF}" dt="2023-10-02T18:49:37.226" v="1182" actId="2696"/>
        <pc:sldMkLst>
          <pc:docMk/>
          <pc:sldMk cId="0" sldId="8668"/>
        </pc:sldMkLst>
      </pc:sldChg>
      <pc:sldChg chg="addSp delSp modSp add mod">
        <pc:chgData name="Philippe Zenhaeusern" userId="f02b2771-3fdc-4cba-9b71-3987e0d29313" providerId="ADAL" clId="{049D175E-1AEE-7E40-B38D-A28A8882A3EF}" dt="2023-10-04T20:30:05.629" v="1975"/>
        <pc:sldMkLst>
          <pc:docMk/>
          <pc:sldMk cId="0" sldId="8669"/>
        </pc:sldMkLst>
        <pc:spChg chg="add del mod">
          <ac:chgData name="Philippe Zenhaeusern" userId="f02b2771-3fdc-4cba-9b71-3987e0d29313" providerId="ADAL" clId="{049D175E-1AEE-7E40-B38D-A28A8882A3EF}" dt="2023-10-04T20:22:32.991" v="1941" actId="478"/>
          <ac:spMkLst>
            <pc:docMk/>
            <pc:sldMk cId="0" sldId="8669"/>
            <ac:spMk id="3" creationId="{70B9F36B-F7AF-1ED8-E9A6-B38E2B85614D}"/>
          </ac:spMkLst>
        </pc:spChg>
        <pc:spChg chg="add mod">
          <ac:chgData name="Philippe Zenhaeusern" userId="f02b2771-3fdc-4cba-9b71-3987e0d29313" providerId="ADAL" clId="{049D175E-1AEE-7E40-B38D-A28A8882A3EF}" dt="2023-10-04T20:30:05.629" v="1975"/>
          <ac:spMkLst>
            <pc:docMk/>
            <pc:sldMk cId="0" sldId="8669"/>
            <ac:spMk id="4" creationId="{AB630D26-C0C3-D3DB-F7B5-66C93EC7029A}"/>
          </ac:spMkLst>
        </pc:spChg>
        <pc:spChg chg="mod">
          <ac:chgData name="Philippe Zenhaeusern" userId="f02b2771-3fdc-4cba-9b71-3987e0d29313" providerId="ADAL" clId="{049D175E-1AEE-7E40-B38D-A28A8882A3EF}" dt="2023-10-04T20:17:16.235" v="1894" actId="20577"/>
          <ac:spMkLst>
            <pc:docMk/>
            <pc:sldMk cId="0" sldId="8669"/>
            <ac:spMk id="1944" creationId="{00000000-0000-0000-0000-000000000000}"/>
          </ac:spMkLst>
        </pc:spChg>
        <pc:spChg chg="del">
          <ac:chgData name="Philippe Zenhaeusern" userId="f02b2771-3fdc-4cba-9b71-3987e0d29313" providerId="ADAL" clId="{049D175E-1AEE-7E40-B38D-A28A8882A3EF}" dt="2023-10-04T20:22:29.700" v="1940" actId="478"/>
          <ac:spMkLst>
            <pc:docMk/>
            <pc:sldMk cId="0" sldId="8669"/>
            <ac:spMk id="1946" creationId="{00000000-0000-0000-0000-000000000000}"/>
          </ac:spMkLst>
        </pc:spChg>
      </pc:sldChg>
      <pc:sldChg chg="modSp add mod ord">
        <pc:chgData name="Philippe Zenhaeusern" userId="f02b2771-3fdc-4cba-9b71-3987e0d29313" providerId="ADAL" clId="{049D175E-1AEE-7E40-B38D-A28A8882A3EF}" dt="2023-10-02T18:49:31.374" v="1181" actId="20577"/>
        <pc:sldMkLst>
          <pc:docMk/>
          <pc:sldMk cId="3542596848" sldId="8670"/>
        </pc:sldMkLst>
        <pc:spChg chg="mod">
          <ac:chgData name="Philippe Zenhaeusern" userId="f02b2771-3fdc-4cba-9b71-3987e0d29313" providerId="ADAL" clId="{049D175E-1AEE-7E40-B38D-A28A8882A3EF}" dt="2023-10-02T18:49:31.374" v="1181" actId="20577"/>
          <ac:spMkLst>
            <pc:docMk/>
            <pc:sldMk cId="3542596848" sldId="8670"/>
            <ac:spMk id="573" creationId="{00000000-0000-0000-0000-000000000000}"/>
          </ac:spMkLst>
        </pc:spChg>
      </pc:sldChg>
      <pc:sldChg chg="modSp add mod ord">
        <pc:chgData name="Philippe Zenhaeusern" userId="f02b2771-3fdc-4cba-9b71-3987e0d29313" providerId="ADAL" clId="{049D175E-1AEE-7E40-B38D-A28A8882A3EF}" dt="2023-10-02T18:52:53.590" v="1219" actId="20577"/>
        <pc:sldMkLst>
          <pc:docMk/>
          <pc:sldMk cId="4130410723" sldId="8671"/>
        </pc:sldMkLst>
        <pc:spChg chg="mod">
          <ac:chgData name="Philippe Zenhaeusern" userId="f02b2771-3fdc-4cba-9b71-3987e0d29313" providerId="ADAL" clId="{049D175E-1AEE-7E40-B38D-A28A8882A3EF}" dt="2023-10-02T18:52:53.590" v="1219" actId="20577"/>
          <ac:spMkLst>
            <pc:docMk/>
            <pc:sldMk cId="4130410723" sldId="8671"/>
            <ac:spMk id="5" creationId="{594B8425-C9EC-F2C9-FEA0-F7B3997457DA}"/>
          </ac:spMkLst>
        </pc:spChg>
      </pc:sldChg>
      <pc:sldChg chg="modSp add del mod">
        <pc:chgData name="Philippe Zenhaeusern" userId="f02b2771-3fdc-4cba-9b71-3987e0d29313" providerId="ADAL" clId="{049D175E-1AEE-7E40-B38D-A28A8882A3EF}" dt="2023-10-02T19:15:37.443" v="1416" actId="6549"/>
        <pc:sldMkLst>
          <pc:docMk/>
          <pc:sldMk cId="0" sldId="8672"/>
        </pc:sldMkLst>
        <pc:spChg chg="mod">
          <ac:chgData name="Philippe Zenhaeusern" userId="f02b2771-3fdc-4cba-9b71-3987e0d29313" providerId="ADAL" clId="{049D175E-1AEE-7E40-B38D-A28A8882A3EF}" dt="2023-10-02T19:15:37.443" v="1416" actId="6549"/>
          <ac:spMkLst>
            <pc:docMk/>
            <pc:sldMk cId="0" sldId="8672"/>
            <ac:spMk id="1991" creationId="{00000000-0000-0000-0000-000000000000}"/>
          </ac:spMkLst>
        </pc:spChg>
        <pc:spChg chg="mod">
          <ac:chgData name="Philippe Zenhaeusern" userId="f02b2771-3fdc-4cba-9b71-3987e0d29313" providerId="ADAL" clId="{049D175E-1AEE-7E40-B38D-A28A8882A3EF}" dt="2023-10-02T19:01:32.844" v="1313" actId="27636"/>
          <ac:spMkLst>
            <pc:docMk/>
            <pc:sldMk cId="0" sldId="8672"/>
            <ac:spMk id="1992" creationId="{00000000-0000-0000-0000-000000000000}"/>
          </ac:spMkLst>
        </pc:spChg>
        <pc:spChg chg="mod">
          <ac:chgData name="Philippe Zenhaeusern" userId="f02b2771-3fdc-4cba-9b71-3987e0d29313" providerId="ADAL" clId="{049D175E-1AEE-7E40-B38D-A28A8882A3EF}" dt="2023-10-02T19:01:31.415" v="1302"/>
          <ac:spMkLst>
            <pc:docMk/>
            <pc:sldMk cId="0" sldId="8672"/>
            <ac:spMk id="1993" creationId="{00000000-0000-0000-0000-000000000000}"/>
          </ac:spMkLst>
        </pc:spChg>
      </pc:sldChg>
      <pc:sldChg chg="modSp add del mod">
        <pc:chgData name="Philippe Zenhaeusern" userId="f02b2771-3fdc-4cba-9b71-3987e0d29313" providerId="ADAL" clId="{049D175E-1AEE-7E40-B38D-A28A8882A3EF}" dt="2023-10-02T19:15:46.220" v="1417" actId="242"/>
        <pc:sldMkLst>
          <pc:docMk/>
          <pc:sldMk cId="0" sldId="8673"/>
        </pc:sldMkLst>
        <pc:spChg chg="mod">
          <ac:chgData name="Philippe Zenhaeusern" userId="f02b2771-3fdc-4cba-9b71-3987e0d29313" providerId="ADAL" clId="{049D175E-1AEE-7E40-B38D-A28A8882A3EF}" dt="2023-10-02T19:15:46.220" v="1417" actId="242"/>
          <ac:spMkLst>
            <pc:docMk/>
            <pc:sldMk cId="0" sldId="8673"/>
            <ac:spMk id="1995" creationId="{00000000-0000-0000-0000-000000000000}"/>
          </ac:spMkLst>
        </pc:spChg>
        <pc:spChg chg="mod">
          <ac:chgData name="Philippe Zenhaeusern" userId="f02b2771-3fdc-4cba-9b71-3987e0d29313" providerId="ADAL" clId="{049D175E-1AEE-7E40-B38D-A28A8882A3EF}" dt="2023-10-02T19:01:32.867" v="1314" actId="27636"/>
          <ac:spMkLst>
            <pc:docMk/>
            <pc:sldMk cId="0" sldId="8673"/>
            <ac:spMk id="1996" creationId="{00000000-0000-0000-0000-000000000000}"/>
          </ac:spMkLst>
        </pc:spChg>
        <pc:spChg chg="mod">
          <ac:chgData name="Philippe Zenhaeusern" userId="f02b2771-3fdc-4cba-9b71-3987e0d29313" providerId="ADAL" clId="{049D175E-1AEE-7E40-B38D-A28A8882A3EF}" dt="2023-10-02T19:01:31.415" v="1302"/>
          <ac:spMkLst>
            <pc:docMk/>
            <pc:sldMk cId="0" sldId="8673"/>
            <ac:spMk id="1997" creationId="{00000000-0000-0000-0000-000000000000}"/>
          </ac:spMkLst>
        </pc:spChg>
      </pc:sldChg>
      <pc:sldChg chg="modSp add del mod">
        <pc:chgData name="Philippe Zenhaeusern" userId="f02b2771-3fdc-4cba-9b71-3987e0d29313" providerId="ADAL" clId="{049D175E-1AEE-7E40-B38D-A28A8882A3EF}" dt="2023-10-02T19:15:55.151" v="1418" actId="242"/>
        <pc:sldMkLst>
          <pc:docMk/>
          <pc:sldMk cId="0" sldId="8674"/>
        </pc:sldMkLst>
        <pc:spChg chg="mod">
          <ac:chgData name="Philippe Zenhaeusern" userId="f02b2771-3fdc-4cba-9b71-3987e0d29313" providerId="ADAL" clId="{049D175E-1AEE-7E40-B38D-A28A8882A3EF}" dt="2023-10-02T19:15:55.151" v="1418" actId="242"/>
          <ac:spMkLst>
            <pc:docMk/>
            <pc:sldMk cId="0" sldId="8674"/>
            <ac:spMk id="1999" creationId="{00000000-0000-0000-0000-000000000000}"/>
          </ac:spMkLst>
        </pc:spChg>
        <pc:spChg chg="mod">
          <ac:chgData name="Philippe Zenhaeusern" userId="f02b2771-3fdc-4cba-9b71-3987e0d29313" providerId="ADAL" clId="{049D175E-1AEE-7E40-B38D-A28A8882A3EF}" dt="2023-10-02T19:01:32.877" v="1315" actId="27636"/>
          <ac:spMkLst>
            <pc:docMk/>
            <pc:sldMk cId="0" sldId="8674"/>
            <ac:spMk id="2000" creationId="{00000000-0000-0000-0000-000000000000}"/>
          </ac:spMkLst>
        </pc:spChg>
        <pc:spChg chg="mod">
          <ac:chgData name="Philippe Zenhaeusern" userId="f02b2771-3fdc-4cba-9b71-3987e0d29313" providerId="ADAL" clId="{049D175E-1AEE-7E40-B38D-A28A8882A3EF}" dt="2023-10-02T19:01:31.415" v="1302"/>
          <ac:spMkLst>
            <pc:docMk/>
            <pc:sldMk cId="0" sldId="8674"/>
            <ac:spMk id="2001" creationId="{00000000-0000-0000-0000-000000000000}"/>
          </ac:spMkLst>
        </pc:spChg>
      </pc:sldChg>
      <pc:sldChg chg="modSp add del mod">
        <pc:chgData name="Philippe Zenhaeusern" userId="f02b2771-3fdc-4cba-9b71-3987e0d29313" providerId="ADAL" clId="{049D175E-1AEE-7E40-B38D-A28A8882A3EF}" dt="2023-10-02T19:16:18.396" v="1422" actId="242"/>
        <pc:sldMkLst>
          <pc:docMk/>
          <pc:sldMk cId="0" sldId="8675"/>
        </pc:sldMkLst>
        <pc:spChg chg="mod">
          <ac:chgData name="Philippe Zenhaeusern" userId="f02b2771-3fdc-4cba-9b71-3987e0d29313" providerId="ADAL" clId="{049D175E-1AEE-7E40-B38D-A28A8882A3EF}" dt="2023-10-02T19:16:18.396" v="1422" actId="242"/>
          <ac:spMkLst>
            <pc:docMk/>
            <pc:sldMk cId="0" sldId="8675"/>
            <ac:spMk id="2003" creationId="{00000000-0000-0000-0000-000000000000}"/>
          </ac:spMkLst>
        </pc:spChg>
        <pc:spChg chg="mod">
          <ac:chgData name="Philippe Zenhaeusern" userId="f02b2771-3fdc-4cba-9b71-3987e0d29313" providerId="ADAL" clId="{049D175E-1AEE-7E40-B38D-A28A8882A3EF}" dt="2023-10-02T19:01:32.885" v="1316" actId="27636"/>
          <ac:spMkLst>
            <pc:docMk/>
            <pc:sldMk cId="0" sldId="8675"/>
            <ac:spMk id="2004" creationId="{00000000-0000-0000-0000-000000000000}"/>
          </ac:spMkLst>
        </pc:spChg>
        <pc:spChg chg="mod">
          <ac:chgData name="Philippe Zenhaeusern" userId="f02b2771-3fdc-4cba-9b71-3987e0d29313" providerId="ADAL" clId="{049D175E-1AEE-7E40-B38D-A28A8882A3EF}" dt="2023-10-02T19:01:31.415" v="1302"/>
          <ac:spMkLst>
            <pc:docMk/>
            <pc:sldMk cId="0" sldId="8675"/>
            <ac:spMk id="2005" creationId="{00000000-0000-0000-0000-000000000000}"/>
          </ac:spMkLst>
        </pc:spChg>
      </pc:sldChg>
      <pc:sldChg chg="modSp add del mod">
        <pc:chgData name="Philippe Zenhaeusern" userId="f02b2771-3fdc-4cba-9b71-3987e0d29313" providerId="ADAL" clId="{049D175E-1AEE-7E40-B38D-A28A8882A3EF}" dt="2023-10-02T19:16:38.934" v="1427" actId="242"/>
        <pc:sldMkLst>
          <pc:docMk/>
          <pc:sldMk cId="0" sldId="8676"/>
        </pc:sldMkLst>
        <pc:spChg chg="mod">
          <ac:chgData name="Philippe Zenhaeusern" userId="f02b2771-3fdc-4cba-9b71-3987e0d29313" providerId="ADAL" clId="{049D175E-1AEE-7E40-B38D-A28A8882A3EF}" dt="2023-10-02T19:16:38.934" v="1427" actId="242"/>
          <ac:spMkLst>
            <pc:docMk/>
            <pc:sldMk cId="0" sldId="8676"/>
            <ac:spMk id="2013" creationId="{00000000-0000-0000-0000-000000000000}"/>
          </ac:spMkLst>
        </pc:spChg>
        <pc:spChg chg="mod">
          <ac:chgData name="Philippe Zenhaeusern" userId="f02b2771-3fdc-4cba-9b71-3987e0d29313" providerId="ADAL" clId="{049D175E-1AEE-7E40-B38D-A28A8882A3EF}" dt="2023-10-02T19:01:33.083" v="1318" actId="27636"/>
          <ac:spMkLst>
            <pc:docMk/>
            <pc:sldMk cId="0" sldId="8676"/>
            <ac:spMk id="2014" creationId="{00000000-0000-0000-0000-000000000000}"/>
          </ac:spMkLst>
        </pc:spChg>
        <pc:spChg chg="mod">
          <ac:chgData name="Philippe Zenhaeusern" userId="f02b2771-3fdc-4cba-9b71-3987e0d29313" providerId="ADAL" clId="{049D175E-1AEE-7E40-B38D-A28A8882A3EF}" dt="2023-10-02T19:01:31.415" v="1302"/>
          <ac:spMkLst>
            <pc:docMk/>
            <pc:sldMk cId="0" sldId="8676"/>
            <ac:spMk id="2015" creationId="{00000000-0000-0000-0000-000000000000}"/>
          </ac:spMkLst>
        </pc:spChg>
      </pc:sldChg>
      <pc:sldChg chg="modSp add del mod">
        <pc:chgData name="Philippe Zenhaeusern" userId="f02b2771-3fdc-4cba-9b71-3987e0d29313" providerId="ADAL" clId="{049D175E-1AEE-7E40-B38D-A28A8882A3EF}" dt="2023-10-02T19:17:44.210" v="1444" actId="242"/>
        <pc:sldMkLst>
          <pc:docMk/>
          <pc:sldMk cId="0" sldId="8677"/>
        </pc:sldMkLst>
        <pc:spChg chg="mod">
          <ac:chgData name="Philippe Zenhaeusern" userId="f02b2771-3fdc-4cba-9b71-3987e0d29313" providerId="ADAL" clId="{049D175E-1AEE-7E40-B38D-A28A8882A3EF}" dt="2023-10-02T19:17:44.210" v="1444" actId="242"/>
          <ac:spMkLst>
            <pc:docMk/>
            <pc:sldMk cId="0" sldId="8677"/>
            <ac:spMk id="2017" creationId="{00000000-0000-0000-0000-000000000000}"/>
          </ac:spMkLst>
        </pc:spChg>
        <pc:spChg chg="mod">
          <ac:chgData name="Philippe Zenhaeusern" userId="f02b2771-3fdc-4cba-9b71-3987e0d29313" providerId="ADAL" clId="{049D175E-1AEE-7E40-B38D-A28A8882A3EF}" dt="2023-10-02T19:01:33.167" v="1319" actId="27636"/>
          <ac:spMkLst>
            <pc:docMk/>
            <pc:sldMk cId="0" sldId="8677"/>
            <ac:spMk id="2018" creationId="{00000000-0000-0000-0000-000000000000}"/>
          </ac:spMkLst>
        </pc:spChg>
        <pc:spChg chg="mod">
          <ac:chgData name="Philippe Zenhaeusern" userId="f02b2771-3fdc-4cba-9b71-3987e0d29313" providerId="ADAL" clId="{049D175E-1AEE-7E40-B38D-A28A8882A3EF}" dt="2023-10-02T19:01:31.415" v="1302"/>
          <ac:spMkLst>
            <pc:docMk/>
            <pc:sldMk cId="0" sldId="8677"/>
            <ac:spMk id="2019" creationId="{00000000-0000-0000-0000-000000000000}"/>
          </ac:spMkLst>
        </pc:spChg>
      </pc:sldChg>
      <pc:sldChg chg="addSp delSp modSp add del mod ord">
        <pc:chgData name="Philippe Zenhaeusern" userId="f02b2771-3fdc-4cba-9b71-3987e0d29313" providerId="ADAL" clId="{049D175E-1AEE-7E40-B38D-A28A8882A3EF}" dt="2023-10-02T19:19:30.977" v="1458"/>
        <pc:sldMkLst>
          <pc:docMk/>
          <pc:sldMk cId="2077027447" sldId="8678"/>
        </pc:sldMkLst>
        <pc:spChg chg="add del mod">
          <ac:chgData name="Philippe Zenhaeusern" userId="f02b2771-3fdc-4cba-9b71-3987e0d29313" providerId="ADAL" clId="{049D175E-1AEE-7E40-B38D-A28A8882A3EF}" dt="2023-10-02T19:00:12.052" v="1256"/>
          <ac:spMkLst>
            <pc:docMk/>
            <pc:sldMk cId="2077027447" sldId="8678"/>
            <ac:spMk id="2" creationId="{DAC92469-D695-63AF-3DC0-2BFC14F05B77}"/>
          </ac:spMkLst>
        </pc:spChg>
        <pc:spChg chg="mod">
          <ac:chgData name="Philippe Zenhaeusern" userId="f02b2771-3fdc-4cba-9b71-3987e0d29313" providerId="ADAL" clId="{049D175E-1AEE-7E40-B38D-A28A8882A3EF}" dt="2023-10-02T19:19:30.977" v="1458"/>
          <ac:spMkLst>
            <pc:docMk/>
            <pc:sldMk cId="2077027447" sldId="8678"/>
            <ac:spMk id="573" creationId="{00000000-0000-0000-0000-000000000000}"/>
          </ac:spMkLst>
        </pc:spChg>
        <pc:spChg chg="mod">
          <ac:chgData name="Philippe Zenhaeusern" userId="f02b2771-3fdc-4cba-9b71-3987e0d29313" providerId="ADAL" clId="{049D175E-1AEE-7E40-B38D-A28A8882A3EF}" dt="2023-10-02T19:00:25.516" v="1258" actId="27636"/>
          <ac:spMkLst>
            <pc:docMk/>
            <pc:sldMk cId="2077027447" sldId="8678"/>
            <ac:spMk id="1968" creationId="{00000000-0000-0000-0000-000000000000}"/>
          </ac:spMkLst>
        </pc:spChg>
        <pc:spChg chg="mod">
          <ac:chgData name="Philippe Zenhaeusern" userId="f02b2771-3fdc-4cba-9b71-3987e0d29313" providerId="ADAL" clId="{049D175E-1AEE-7E40-B38D-A28A8882A3EF}" dt="2023-10-02T19:00:25.519" v="1259" actId="27636"/>
          <ac:spMkLst>
            <pc:docMk/>
            <pc:sldMk cId="2077027447" sldId="8678"/>
            <ac:spMk id="1969" creationId="{00000000-0000-0000-0000-000000000000}"/>
          </ac:spMkLst>
        </pc:spChg>
        <pc:spChg chg="mod">
          <ac:chgData name="Philippe Zenhaeusern" userId="f02b2771-3fdc-4cba-9b71-3987e0d29313" providerId="ADAL" clId="{049D175E-1AEE-7E40-B38D-A28A8882A3EF}" dt="2023-10-02T19:00:25.204" v="1257"/>
          <ac:spMkLst>
            <pc:docMk/>
            <pc:sldMk cId="2077027447" sldId="8678"/>
            <ac:spMk id="1970" creationId="{00000000-0000-0000-0000-000000000000}"/>
          </ac:spMkLst>
        </pc:spChg>
      </pc:sldChg>
      <pc:sldChg chg="modSp add mod ord">
        <pc:chgData name="Philippe Zenhaeusern" userId="f02b2771-3fdc-4cba-9b71-3987e0d29313" providerId="ADAL" clId="{049D175E-1AEE-7E40-B38D-A28A8882A3EF}" dt="2023-10-02T20:38:40.879" v="1465" actId="20577"/>
        <pc:sldMkLst>
          <pc:docMk/>
          <pc:sldMk cId="710603197" sldId="8679"/>
        </pc:sldMkLst>
        <pc:spChg chg="mod">
          <ac:chgData name="Philippe Zenhaeusern" userId="f02b2771-3fdc-4cba-9b71-3987e0d29313" providerId="ADAL" clId="{049D175E-1AEE-7E40-B38D-A28A8882A3EF}" dt="2023-10-02T20:38:40.879" v="1465" actId="20577"/>
          <ac:spMkLst>
            <pc:docMk/>
            <pc:sldMk cId="710603197" sldId="8679"/>
            <ac:spMk id="5" creationId="{594B8425-C9EC-F2C9-FEA0-F7B3997457DA}"/>
          </ac:spMkLst>
        </pc:spChg>
      </pc:sldChg>
      <pc:sldChg chg="add del">
        <pc:chgData name="Philippe Zenhaeusern" userId="f02b2771-3fdc-4cba-9b71-3987e0d29313" providerId="ADAL" clId="{049D175E-1AEE-7E40-B38D-A28A8882A3EF}" dt="2023-10-02T20:39:28.478" v="1469"/>
        <pc:sldMkLst>
          <pc:docMk/>
          <pc:sldMk cId="1547070015" sldId="8680"/>
        </pc:sldMkLst>
      </pc:sldChg>
      <pc:sldChg chg="modSp add mod ord">
        <pc:chgData name="Philippe Zenhaeusern" userId="f02b2771-3fdc-4cba-9b71-3987e0d29313" providerId="ADAL" clId="{049D175E-1AEE-7E40-B38D-A28A8882A3EF}" dt="2023-10-02T20:39:55.825" v="1473"/>
        <pc:sldMkLst>
          <pc:docMk/>
          <pc:sldMk cId="4008861460" sldId="8680"/>
        </pc:sldMkLst>
        <pc:spChg chg="mod">
          <ac:chgData name="Philippe Zenhaeusern" userId="f02b2771-3fdc-4cba-9b71-3987e0d29313" providerId="ADAL" clId="{049D175E-1AEE-7E40-B38D-A28A8882A3EF}" dt="2023-10-02T20:39:55.825" v="1473"/>
          <ac:spMkLst>
            <pc:docMk/>
            <pc:sldMk cId="4008861460" sldId="8680"/>
            <ac:spMk id="573" creationId="{00000000-0000-0000-0000-000000000000}"/>
          </ac:spMkLst>
        </pc:spChg>
      </pc:sldChg>
      <pc:sldChg chg="addSp delSp modSp new del modAnim">
        <pc:chgData name="Philippe Zenhaeusern" userId="f02b2771-3fdc-4cba-9b71-3987e0d29313" providerId="ADAL" clId="{049D175E-1AEE-7E40-B38D-A28A8882A3EF}" dt="2023-10-04T19:18:34.003" v="1494" actId="680"/>
        <pc:sldMkLst>
          <pc:docMk/>
          <pc:sldMk cId="605296358" sldId="8681"/>
        </pc:sldMkLst>
        <pc:spChg chg="add del mod">
          <ac:chgData name="Philippe Zenhaeusern" userId="f02b2771-3fdc-4cba-9b71-3987e0d29313" providerId="ADAL" clId="{049D175E-1AEE-7E40-B38D-A28A8882A3EF}" dt="2023-10-04T19:18:29.271" v="1493"/>
          <ac:spMkLst>
            <pc:docMk/>
            <pc:sldMk cId="605296358" sldId="8681"/>
            <ac:spMk id="2" creationId="{59CDE2F2-D74F-6265-D37E-EA3581D578DC}"/>
          </ac:spMkLst>
        </pc:spChg>
        <pc:spChg chg="add del mod">
          <ac:chgData name="Philippe Zenhaeusern" userId="f02b2771-3fdc-4cba-9b71-3987e0d29313" providerId="ADAL" clId="{049D175E-1AEE-7E40-B38D-A28A8882A3EF}" dt="2023-10-04T19:18:29.271" v="1493"/>
          <ac:spMkLst>
            <pc:docMk/>
            <pc:sldMk cId="605296358" sldId="8681"/>
            <ac:spMk id="3" creationId="{173ECA70-E5F0-4B48-D61D-6E5874F0FB3F}"/>
          </ac:spMkLst>
        </pc:spChg>
      </pc:sldChg>
      <pc:sldChg chg="add">
        <pc:chgData name="Philippe Zenhaeusern" userId="f02b2771-3fdc-4cba-9b71-3987e0d29313" providerId="ADAL" clId="{049D175E-1AEE-7E40-B38D-A28A8882A3EF}" dt="2023-10-04T19:21:03.653" v="1507" actId="2890"/>
        <pc:sldMkLst>
          <pc:docMk/>
          <pc:sldMk cId="1551638310" sldId="8681"/>
        </pc:sldMkLst>
      </pc:sldChg>
      <pc:sldChg chg="new del">
        <pc:chgData name="Philippe Zenhaeusern" userId="f02b2771-3fdc-4cba-9b71-3987e0d29313" providerId="ADAL" clId="{049D175E-1AEE-7E40-B38D-A28A8882A3EF}" dt="2023-10-04T19:18:12.992" v="1490" actId="680"/>
        <pc:sldMkLst>
          <pc:docMk/>
          <pc:sldMk cId="4011745060" sldId="8681"/>
        </pc:sldMkLst>
      </pc:sldChg>
      <pc:sldChg chg="modSp add mod">
        <pc:chgData name="Philippe Zenhaeusern" userId="f02b2771-3fdc-4cba-9b71-3987e0d29313" providerId="ADAL" clId="{049D175E-1AEE-7E40-B38D-A28A8882A3EF}" dt="2023-10-04T19:24:22.619" v="1559" actId="20577"/>
        <pc:sldMkLst>
          <pc:docMk/>
          <pc:sldMk cId="2398314058" sldId="8682"/>
        </pc:sldMkLst>
        <pc:spChg chg="mod">
          <ac:chgData name="Philippe Zenhaeusern" userId="f02b2771-3fdc-4cba-9b71-3987e0d29313" providerId="ADAL" clId="{049D175E-1AEE-7E40-B38D-A28A8882A3EF}" dt="2023-10-04T19:23:29.156" v="1547"/>
          <ac:spMkLst>
            <pc:docMk/>
            <pc:sldMk cId="2398314058" sldId="8682"/>
            <ac:spMk id="619" creationId="{00000000-0000-0000-0000-000000000000}"/>
          </ac:spMkLst>
        </pc:spChg>
        <pc:spChg chg="mod">
          <ac:chgData name="Philippe Zenhaeusern" userId="f02b2771-3fdc-4cba-9b71-3987e0d29313" providerId="ADAL" clId="{049D175E-1AEE-7E40-B38D-A28A8882A3EF}" dt="2023-10-04T19:24:22.619" v="1559" actId="20577"/>
          <ac:spMkLst>
            <pc:docMk/>
            <pc:sldMk cId="2398314058" sldId="8682"/>
            <ac:spMk id="620" creationId="{00000000-0000-0000-0000-000000000000}"/>
          </ac:spMkLst>
        </pc:spChg>
      </pc:sldChg>
      <pc:sldChg chg="modSp add mod">
        <pc:chgData name="Philippe Zenhaeusern" userId="f02b2771-3fdc-4cba-9b71-3987e0d29313" providerId="ADAL" clId="{049D175E-1AEE-7E40-B38D-A28A8882A3EF}" dt="2023-10-04T19:25:03.315" v="1592" actId="20577"/>
        <pc:sldMkLst>
          <pc:docMk/>
          <pc:sldMk cId="1721743369" sldId="8683"/>
        </pc:sldMkLst>
        <pc:spChg chg="mod">
          <ac:chgData name="Philippe Zenhaeusern" userId="f02b2771-3fdc-4cba-9b71-3987e0d29313" providerId="ADAL" clId="{049D175E-1AEE-7E40-B38D-A28A8882A3EF}" dt="2023-10-04T19:25:03.315" v="1592" actId="20577"/>
          <ac:spMkLst>
            <pc:docMk/>
            <pc:sldMk cId="1721743369" sldId="8683"/>
            <ac:spMk id="573" creationId="{00000000-0000-0000-0000-000000000000}"/>
          </ac:spMkLst>
        </pc:spChg>
      </pc:sldChg>
      <pc:sldChg chg="modSp add mod">
        <pc:chgData name="Philippe Zenhaeusern" userId="f02b2771-3fdc-4cba-9b71-3987e0d29313" providerId="ADAL" clId="{049D175E-1AEE-7E40-B38D-A28A8882A3EF}" dt="2023-10-04T19:50:26.295" v="1806" actId="20577"/>
        <pc:sldMkLst>
          <pc:docMk/>
          <pc:sldMk cId="1395981125" sldId="8684"/>
        </pc:sldMkLst>
        <pc:spChg chg="mod">
          <ac:chgData name="Philippe Zenhaeusern" userId="f02b2771-3fdc-4cba-9b71-3987e0d29313" providerId="ADAL" clId="{049D175E-1AEE-7E40-B38D-A28A8882A3EF}" dt="2023-10-04T19:50:26.295" v="1806" actId="20577"/>
          <ac:spMkLst>
            <pc:docMk/>
            <pc:sldMk cId="1395981125" sldId="8684"/>
            <ac:spMk id="1783" creationId="{00000000-0000-0000-0000-000000000000}"/>
          </ac:spMkLst>
        </pc:spChg>
      </pc:sldChg>
      <pc:sldChg chg="modSp add mod">
        <pc:chgData name="Philippe Zenhaeusern" userId="f02b2771-3fdc-4cba-9b71-3987e0d29313" providerId="ADAL" clId="{049D175E-1AEE-7E40-B38D-A28A8882A3EF}" dt="2023-10-04T20:04:55.735" v="1820" actId="113"/>
        <pc:sldMkLst>
          <pc:docMk/>
          <pc:sldMk cId="3670587624" sldId="8685"/>
        </pc:sldMkLst>
        <pc:spChg chg="mod">
          <ac:chgData name="Philippe Zenhaeusern" userId="f02b2771-3fdc-4cba-9b71-3987e0d29313" providerId="ADAL" clId="{049D175E-1AEE-7E40-B38D-A28A8882A3EF}" dt="2023-10-04T20:04:55.735" v="1820" actId="113"/>
          <ac:spMkLst>
            <pc:docMk/>
            <pc:sldMk cId="3670587624" sldId="8685"/>
            <ac:spMk id="1834" creationId="{00000000-0000-0000-0000-000000000000}"/>
          </ac:spMkLst>
        </pc:spChg>
      </pc:sldChg>
      <pc:sldChg chg="modSp add mod ord">
        <pc:chgData name="Philippe Zenhaeusern" userId="f02b2771-3fdc-4cba-9b71-3987e0d29313" providerId="ADAL" clId="{049D175E-1AEE-7E40-B38D-A28A8882A3EF}" dt="2023-10-04T20:18:59.155" v="1919" actId="20577"/>
        <pc:sldMkLst>
          <pc:docMk/>
          <pc:sldMk cId="548590060" sldId="8686"/>
        </pc:sldMkLst>
        <pc:spChg chg="mod">
          <ac:chgData name="Philippe Zenhaeusern" userId="f02b2771-3fdc-4cba-9b71-3987e0d29313" providerId="ADAL" clId="{049D175E-1AEE-7E40-B38D-A28A8882A3EF}" dt="2023-10-04T20:18:59.155" v="1919" actId="20577"/>
          <ac:spMkLst>
            <pc:docMk/>
            <pc:sldMk cId="548590060" sldId="8686"/>
            <ac:spMk id="573" creationId="{00000000-0000-0000-0000-000000000000}"/>
          </ac:spMkLst>
        </pc:spChg>
      </pc:sldChg>
      <pc:sldChg chg="modSp add mod">
        <pc:chgData name="Philippe Zenhaeusern" userId="f02b2771-3fdc-4cba-9b71-3987e0d29313" providerId="ADAL" clId="{049D175E-1AEE-7E40-B38D-A28A8882A3EF}" dt="2023-10-04T20:33:53.879" v="2010" actId="20577"/>
        <pc:sldMkLst>
          <pc:docMk/>
          <pc:sldMk cId="3078709674" sldId="8687"/>
        </pc:sldMkLst>
        <pc:spChg chg="mod">
          <ac:chgData name="Philippe Zenhaeusern" userId="f02b2771-3fdc-4cba-9b71-3987e0d29313" providerId="ADAL" clId="{049D175E-1AEE-7E40-B38D-A28A8882A3EF}" dt="2023-10-04T20:33:18.403" v="1999" actId="20577"/>
          <ac:spMkLst>
            <pc:docMk/>
            <pc:sldMk cId="3078709674" sldId="8687"/>
            <ac:spMk id="1944" creationId="{00000000-0000-0000-0000-000000000000}"/>
          </ac:spMkLst>
        </pc:spChg>
        <pc:spChg chg="mod">
          <ac:chgData name="Philippe Zenhaeusern" userId="f02b2771-3fdc-4cba-9b71-3987e0d29313" providerId="ADAL" clId="{049D175E-1AEE-7E40-B38D-A28A8882A3EF}" dt="2023-10-04T20:33:53.879" v="2010" actId="20577"/>
          <ac:spMkLst>
            <pc:docMk/>
            <pc:sldMk cId="3078709674" sldId="8687"/>
            <ac:spMk id="1945" creationId="{00000000-0000-0000-0000-000000000000}"/>
          </ac:spMkLst>
        </pc:spChg>
      </pc:sldChg>
      <pc:sldMasterChg chg="delSldLayout modSldLayout">
        <pc:chgData name="Philippe Zenhaeusern" userId="f02b2771-3fdc-4cba-9b71-3987e0d29313" providerId="ADAL" clId="{049D175E-1AEE-7E40-B38D-A28A8882A3EF}" dt="2023-10-02T19:19:34.836" v="1459" actId="2696"/>
        <pc:sldMasterMkLst>
          <pc:docMk/>
          <pc:sldMasterMk cId="0" sldId="2147483714"/>
        </pc:sldMasterMkLst>
        <pc:sldLayoutChg chg="del">
          <pc:chgData name="Philippe Zenhaeusern" userId="f02b2771-3fdc-4cba-9b71-3987e0d29313" providerId="ADAL" clId="{049D175E-1AEE-7E40-B38D-A28A8882A3EF}" dt="2023-10-02T11:23:13.690" v="78" actId="2696"/>
          <pc:sldLayoutMkLst>
            <pc:docMk/>
            <pc:sldMasterMk cId="0" sldId="2147483714"/>
            <pc:sldLayoutMk cId="0" sldId="2147483661"/>
          </pc:sldLayoutMkLst>
        </pc:sldLayoutChg>
        <pc:sldLayoutChg chg="del">
          <pc:chgData name="Philippe Zenhaeusern" userId="f02b2771-3fdc-4cba-9b71-3987e0d29313" providerId="ADAL" clId="{049D175E-1AEE-7E40-B38D-A28A8882A3EF}" dt="2023-10-02T10:19:47.552" v="61" actId="2696"/>
          <pc:sldLayoutMkLst>
            <pc:docMk/>
            <pc:sldMasterMk cId="0" sldId="2147483714"/>
            <pc:sldLayoutMk cId="2395627265" sldId="2147483715"/>
          </pc:sldLayoutMkLst>
        </pc:sldLayoutChg>
        <pc:sldLayoutChg chg="del">
          <pc:chgData name="Philippe Zenhaeusern" userId="f02b2771-3fdc-4cba-9b71-3987e0d29313" providerId="ADAL" clId="{049D175E-1AEE-7E40-B38D-A28A8882A3EF}" dt="2023-10-02T18:16:06.846" v="878" actId="2696"/>
          <pc:sldLayoutMkLst>
            <pc:docMk/>
            <pc:sldMasterMk cId="0" sldId="2147483714"/>
            <pc:sldLayoutMk cId="1580330182" sldId="2147483716"/>
          </pc:sldLayoutMkLst>
        </pc:sldLayoutChg>
        <pc:sldLayoutChg chg="del">
          <pc:chgData name="Philippe Zenhaeusern" userId="f02b2771-3fdc-4cba-9b71-3987e0d29313" providerId="ADAL" clId="{049D175E-1AEE-7E40-B38D-A28A8882A3EF}" dt="2023-10-02T18:52:59.496" v="1220" actId="2696"/>
          <pc:sldLayoutMkLst>
            <pc:docMk/>
            <pc:sldMasterMk cId="0" sldId="2147483714"/>
            <pc:sldLayoutMk cId="1752240190" sldId="2147483762"/>
          </pc:sldLayoutMkLst>
        </pc:sldLayoutChg>
        <pc:sldLayoutChg chg="delSp del">
          <pc:chgData name="Philippe Zenhaeusern" userId="f02b2771-3fdc-4cba-9b71-3987e0d29313" providerId="ADAL" clId="{049D175E-1AEE-7E40-B38D-A28A8882A3EF}" dt="2023-10-02T19:19:34.836" v="1459" actId="2696"/>
          <pc:sldLayoutMkLst>
            <pc:docMk/>
            <pc:sldMasterMk cId="0" sldId="2147483714"/>
            <pc:sldLayoutMk cId="486400897" sldId="2147483854"/>
          </pc:sldLayoutMkLst>
          <pc:spChg chg="del">
            <ac:chgData name="Philippe Zenhaeusern" userId="f02b2771-3fdc-4cba-9b71-3987e0d29313" providerId="ADAL" clId="{049D175E-1AEE-7E40-B38D-A28A8882A3EF}" dt="2023-10-02T19:01:31.415" v="1302"/>
            <ac:spMkLst>
              <pc:docMk/>
              <pc:sldMasterMk cId="0" sldId="2147483714"/>
              <pc:sldLayoutMk cId="486400897" sldId="2147483854"/>
              <ac:spMk id="151" creationId="{00000000-0000-0000-0000-000000000000}"/>
            </ac:spMkLst>
          </pc:spChg>
          <pc:grpChg chg="del">
            <ac:chgData name="Philippe Zenhaeusern" userId="f02b2771-3fdc-4cba-9b71-3987e0d29313" providerId="ADAL" clId="{049D175E-1AEE-7E40-B38D-A28A8882A3EF}" dt="2023-10-02T19:01:31.415" v="1302"/>
            <ac:grpSpMkLst>
              <pc:docMk/>
              <pc:sldMasterMk cId="0" sldId="2147483714"/>
              <pc:sldLayoutMk cId="486400897" sldId="2147483854"/>
              <ac:grpSpMk id="149" creationId="{00000000-0000-0000-0000-000000000000}"/>
            </ac:grpSpMkLst>
          </pc:grpChg>
          <pc:grpChg chg="del">
            <ac:chgData name="Philippe Zenhaeusern" userId="f02b2771-3fdc-4cba-9b71-3987e0d29313" providerId="ADAL" clId="{049D175E-1AEE-7E40-B38D-A28A8882A3EF}" dt="2023-10-02T19:01:31.415" v="1302"/>
            <ac:grpSpMkLst>
              <pc:docMk/>
              <pc:sldMasterMk cId="0" sldId="2147483714"/>
              <pc:sldLayoutMk cId="486400897" sldId="2147483854"/>
              <ac:grpSpMk id="155" creationId="{00000000-0000-0000-0000-000000000000}"/>
            </ac:grpSpMkLst>
          </pc:grpChg>
          <pc:picChg chg="del">
            <ac:chgData name="Philippe Zenhaeusern" userId="f02b2771-3fdc-4cba-9b71-3987e0d29313" providerId="ADAL" clId="{049D175E-1AEE-7E40-B38D-A28A8882A3EF}" dt="2023-10-02T19:01:31.415" v="1302"/>
            <ac:picMkLst>
              <pc:docMk/>
              <pc:sldMasterMk cId="0" sldId="2147483714"/>
              <pc:sldLayoutMk cId="486400897" sldId="2147483854"/>
              <ac:picMk id="146" creationId="{00000000-0000-0000-0000-000000000000}"/>
            </ac:picMkLst>
          </pc:picChg>
        </pc:sldLayoutChg>
      </pc:sldMasterChg>
      <pc:sldMasterChg chg="delSldLayout">
        <pc:chgData name="Philippe Zenhaeusern" userId="f02b2771-3fdc-4cba-9b71-3987e0d29313" providerId="ADAL" clId="{049D175E-1AEE-7E40-B38D-A28A8882A3EF}" dt="2023-10-02T20:39:32.056" v="1470" actId="2696"/>
        <pc:sldMasterMkLst>
          <pc:docMk/>
          <pc:sldMasterMk cId="2840753801" sldId="2147483716"/>
        </pc:sldMasterMkLst>
        <pc:sldLayoutChg chg="del">
          <pc:chgData name="Philippe Zenhaeusern" userId="f02b2771-3fdc-4cba-9b71-3987e0d29313" providerId="ADAL" clId="{049D175E-1AEE-7E40-B38D-A28A8882A3EF}" dt="2023-10-02T20:39:32.056" v="1470" actId="2696"/>
          <pc:sldLayoutMkLst>
            <pc:docMk/>
            <pc:sldMasterMk cId="2840753801" sldId="2147483716"/>
            <pc:sldLayoutMk cId="3108845376" sldId="2147483726"/>
          </pc:sldLayoutMkLst>
        </pc:sldLayoutChg>
        <pc:sldLayoutChg chg="del">
          <pc:chgData name="Philippe Zenhaeusern" userId="f02b2771-3fdc-4cba-9b71-3987e0d29313" providerId="ADAL" clId="{049D175E-1AEE-7E40-B38D-A28A8882A3EF}" dt="2023-10-02T20:38:46.747" v="1467" actId="2696"/>
          <pc:sldLayoutMkLst>
            <pc:docMk/>
            <pc:sldMasterMk cId="2840753801" sldId="2147483716"/>
            <pc:sldLayoutMk cId="3280980987" sldId="2147483727"/>
          </pc:sldLayoutMkLst>
        </pc:sldLayoutChg>
        <pc:sldLayoutChg chg="del">
          <pc:chgData name="Philippe Zenhaeusern" userId="f02b2771-3fdc-4cba-9b71-3987e0d29313" providerId="ADAL" clId="{049D175E-1AEE-7E40-B38D-A28A8882A3EF}" dt="2023-10-02T18:30:43.434" v="1115" actId="2696"/>
          <pc:sldLayoutMkLst>
            <pc:docMk/>
            <pc:sldMasterMk cId="2840753801" sldId="2147483716"/>
            <pc:sldLayoutMk cId="546923301" sldId="2147483741"/>
          </pc:sldLayoutMkLst>
        </pc:sldLayoutChg>
      </pc:sldMasterChg>
      <pc:sldMasterChg chg="del delSldLayout">
        <pc:chgData name="Philippe Zenhaeusern" userId="f02b2771-3fdc-4cba-9b71-3987e0d29313" providerId="ADAL" clId="{049D175E-1AEE-7E40-B38D-A28A8882A3EF}" dt="2023-10-04T19:19:47.489" v="1498" actId="700"/>
        <pc:sldMasterMkLst>
          <pc:docMk/>
          <pc:sldMasterMk cId="3089999202" sldId="2147483808"/>
        </pc:sldMasterMkLst>
        <pc:sldLayoutChg chg="del">
          <pc:chgData name="Philippe Zenhaeusern" userId="f02b2771-3fdc-4cba-9b71-3987e0d29313" providerId="ADAL" clId="{049D175E-1AEE-7E40-B38D-A28A8882A3EF}" dt="2023-10-04T19:19:47.489" v="1498" actId="700"/>
          <pc:sldLayoutMkLst>
            <pc:docMk/>
            <pc:sldMasterMk cId="3089999202" sldId="2147483808"/>
            <pc:sldLayoutMk cId="3010661340" sldId="2147483809"/>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3384905702" sldId="2147483810"/>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2549599474" sldId="2147483811"/>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2437772479" sldId="2147483812"/>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2634406794" sldId="2147483813"/>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1627170213" sldId="2147483814"/>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33715855" sldId="2147483815"/>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2394637529" sldId="2147483816"/>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2567110552" sldId="2147483817"/>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808213652" sldId="2147483818"/>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2733855798" sldId="2147483819"/>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2603310813" sldId="2147483820"/>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1783291927" sldId="2147483821"/>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2426576458" sldId="2147483822"/>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805506957" sldId="2147483823"/>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3871073958" sldId="2147483824"/>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3085923524" sldId="2147483825"/>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2566740009" sldId="2147483826"/>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3206606722" sldId="2147483827"/>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1673736994" sldId="2147483828"/>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3650454858" sldId="2147483829"/>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3870808068" sldId="2147483830"/>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1035309482" sldId="2147483831"/>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3393788764" sldId="2147483832"/>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1199683897" sldId="2147483833"/>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824376275" sldId="2147483834"/>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2485272801" sldId="2147483835"/>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3067450480" sldId="2147483836"/>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2538400391" sldId="2147483837"/>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3196262249" sldId="2147483838"/>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2417142527" sldId="2147483839"/>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979028805" sldId="2147483840"/>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2958531751" sldId="2147483841"/>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1983310654" sldId="2147483842"/>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3109519257" sldId="2147483843"/>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1716875682" sldId="2147483844"/>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2602391279" sldId="2147483845"/>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940835016" sldId="2147483846"/>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364634037" sldId="2147483847"/>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2989327168" sldId="2147483848"/>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600578825" sldId="2147483849"/>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3534575930" sldId="2147483850"/>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883713439" sldId="2147483851"/>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4142676815" sldId="2147483852"/>
          </pc:sldLayoutMkLst>
        </pc:sldLayoutChg>
        <pc:sldLayoutChg chg="del">
          <pc:chgData name="Philippe Zenhaeusern" userId="f02b2771-3fdc-4cba-9b71-3987e0d29313" providerId="ADAL" clId="{049D175E-1AEE-7E40-B38D-A28A8882A3EF}" dt="2023-10-04T19:19:47.489" v="1498" actId="700"/>
          <pc:sldLayoutMkLst>
            <pc:docMk/>
            <pc:sldMasterMk cId="3089999202" sldId="2147483808"/>
            <pc:sldLayoutMk cId="2361288872" sldId="2147483853"/>
          </pc:sldLayoutMkLst>
        </pc:sldLayoutChg>
      </pc:sldMasterChg>
      <pc:sldMasterChg chg="del delSldLayout">
        <pc:chgData name="Philippe Zenhaeusern" userId="f02b2771-3fdc-4cba-9b71-3987e0d29313" providerId="ADAL" clId="{049D175E-1AEE-7E40-B38D-A28A8882A3EF}" dt="2023-10-02T20:38:45.548" v="1466" actId="2696"/>
        <pc:sldMasterMkLst>
          <pc:docMk/>
          <pc:sldMasterMk cId="3304185581" sldId="2147483808"/>
        </pc:sldMasterMkLst>
        <pc:sldLayoutChg chg="del">
          <pc:chgData name="Philippe Zenhaeusern" userId="f02b2771-3fdc-4cba-9b71-3987e0d29313" providerId="ADAL" clId="{049D175E-1AEE-7E40-B38D-A28A8882A3EF}" dt="2023-10-02T20:38:45.548" v="1466" actId="2696"/>
          <pc:sldLayoutMkLst>
            <pc:docMk/>
            <pc:sldMasterMk cId="3304185581" sldId="2147483808"/>
            <pc:sldLayoutMk cId="757146312" sldId="2147483809"/>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755520152" sldId="2147483810"/>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2844277707" sldId="2147483811"/>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150287763" sldId="2147483812"/>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1212912943" sldId="2147483813"/>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051288824" sldId="2147483814"/>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1138011141" sldId="2147483815"/>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729385098" sldId="2147483816"/>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998084011" sldId="2147483817"/>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542792907" sldId="2147483818"/>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835958653" sldId="2147483819"/>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054531669" sldId="2147483820"/>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40659223" sldId="2147483821"/>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696568263" sldId="2147483822"/>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554798396" sldId="2147483823"/>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265358067" sldId="2147483824"/>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816474903" sldId="2147483825"/>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300648237" sldId="2147483826"/>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429509008" sldId="2147483827"/>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087334791" sldId="2147483828"/>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2071428468" sldId="2147483829"/>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2434624336" sldId="2147483830"/>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756168713" sldId="2147483831"/>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1115966770" sldId="2147483832"/>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592400589" sldId="2147483833"/>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2065564808" sldId="2147483834"/>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433985633" sldId="2147483835"/>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1265451289" sldId="2147483836"/>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4146336760" sldId="2147483837"/>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4237610542" sldId="2147483838"/>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1492080371" sldId="2147483839"/>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2429151499" sldId="2147483840"/>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404052803" sldId="2147483841"/>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2534693819" sldId="2147483842"/>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1212159360" sldId="2147483843"/>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4273426214" sldId="2147483844"/>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2140232375" sldId="2147483845"/>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61065641" sldId="2147483846"/>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2270348848" sldId="2147483847"/>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772606588" sldId="2147483848"/>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2135789895" sldId="2147483849"/>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4158532380" sldId="2147483850"/>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993645228" sldId="2147483851"/>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1292813218" sldId="2147483852"/>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1699100275" sldId="214748385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C3CCF69-B50D-02AD-7692-4473F750855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2F92EE-60BA-28B1-D0DD-2D15703D72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1F5901-DAA1-8B41-8AD8-2C20DE9EF405}" type="datetimeFigureOut">
              <a:rPr lang="en-US" smtClean="0"/>
              <a:t>10/4/23</a:t>
            </a:fld>
            <a:endParaRPr lang="en-US"/>
          </a:p>
        </p:txBody>
      </p:sp>
      <p:sp>
        <p:nvSpPr>
          <p:cNvPr id="4" name="Footer Placeholder 3">
            <a:extLst>
              <a:ext uri="{FF2B5EF4-FFF2-40B4-BE49-F238E27FC236}">
                <a16:creationId xmlns:a16="http://schemas.microsoft.com/office/drawing/2014/main" id="{70563D9F-7CF5-DCD7-E1C4-B7C4AD5DA88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8C04E33-ED52-E87E-BAC9-129EAE7A13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603E05-3A34-AC47-9DAE-128149179B1E}" type="slidenum">
              <a:rPr lang="en-US" smtClean="0"/>
              <a:t>‹#›</a:t>
            </a:fld>
            <a:endParaRPr lang="en-US"/>
          </a:p>
        </p:txBody>
      </p:sp>
    </p:spTree>
    <p:extLst>
      <p:ext uri="{BB962C8B-B14F-4D97-AF65-F5344CB8AC3E}">
        <p14:creationId xmlns:p14="http://schemas.microsoft.com/office/powerpoint/2010/main" val="487374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discuss.hashicorp.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hashicorp.com/terraform"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discuss.hashicorp.com/" TargetMode="Externa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5c21e2b16_2_176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Join the conversation here: </a:t>
            </a:r>
            <a:r>
              <a:rPr lang="en" u="sng">
                <a:solidFill>
                  <a:schemeClr val="hlink"/>
                </a:solidFill>
                <a:hlinkClick r:id="rId3"/>
              </a:rPr>
              <a:t>http://discuss.hashicorp.com</a:t>
            </a:r>
            <a:endParaRPr b="1"/>
          </a:p>
          <a:p>
            <a:pPr marL="0" lvl="0" indent="0" algn="l" rtl="0">
              <a:spcBef>
                <a:spcPts val="0"/>
              </a:spcBef>
              <a:spcAft>
                <a:spcPts val="0"/>
              </a:spcAft>
              <a:buNone/>
            </a:pPr>
            <a:endParaRPr/>
          </a:p>
        </p:txBody>
      </p:sp>
      <p:sp>
        <p:nvSpPr>
          <p:cNvPr id="306" name="Google Shape;306;g55c21e2b16_2_1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2515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5c21e2b16_2_177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Learn more here: </a:t>
            </a:r>
            <a:r>
              <a:rPr lang="en" u="sng">
                <a:solidFill>
                  <a:schemeClr val="hlink"/>
                </a:solidFill>
                <a:hlinkClick r:id="rId3"/>
              </a:rPr>
              <a:t>https://learn.hashicorp.com/terraform</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Join the conversation here: </a:t>
            </a:r>
            <a:r>
              <a:rPr lang="en" u="sng">
                <a:solidFill>
                  <a:schemeClr val="hlink"/>
                </a:solidFill>
                <a:hlinkClick r:id="rId4"/>
              </a:rPr>
              <a:t>http://discuss.hashicorp.com</a:t>
            </a:r>
            <a:endParaRPr b="1"/>
          </a:p>
          <a:p>
            <a:pPr marL="0" lvl="0" indent="0" algn="l" rtl="0">
              <a:spcBef>
                <a:spcPts val="0"/>
              </a:spcBef>
              <a:spcAft>
                <a:spcPts val="0"/>
              </a:spcAft>
              <a:buNone/>
            </a:pPr>
            <a:endParaRPr b="1"/>
          </a:p>
        </p:txBody>
      </p:sp>
      <p:sp>
        <p:nvSpPr>
          <p:cNvPr id="323" name="Google Shape;323;g55c21e2b16_2_1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9710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80000"/>
              </a:lnSpc>
              <a:spcBef>
                <a:spcPts val="50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86CE63F-9E7F-4C04-9D0D-FCA25A8E9E86}" type="datetime8">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10/4/23 8:52 PM</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7" name="Slide Number Placeholder 6"/>
          <p:cNvSpPr>
            <a:spLocks noGrp="1"/>
          </p:cNvSpPr>
          <p:nvPr>
            <p:ph type="sldNum" sz="quarter" idx="13"/>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B4008EB6-D09E-4580-8CD6-DDB14511944F}"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148</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1642835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D7B9D4F-5F19-438C-92E8-037C6AE8F87D}"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150</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44262035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D7B9D4F-5F19-438C-92E8-037C6AE8F87D}"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151</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7570277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D7B9D4F-5F19-438C-92E8-037C6AE8F87D}"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152</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12686807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In fact, </a:t>
            </a:r>
            <a:r>
              <a:rPr lang="en-US" sz="900" baseline="0" err="1"/>
              <a:t>Github</a:t>
            </a:r>
            <a:r>
              <a:rPr lang="en-US" sz="900" baseline="0"/>
              <a:t> is the #1 developer platform on the planet</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has long been known as the home of the largest open source community in the world and it continues to grow.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In 2018, open source developers made more than 1.1 billion updates to 96 million repositories on GitHub.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GitHub’s dominance in open source is the result of their intense focus on developers.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Developers choose GitHub because it focuses on providing the best possible environment for building code, whether that’s alone or together.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allows hundreds, even thousands, of developers to contribute to the same code base without fear of losing or overwriting work.</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After seeing the successful projects being built in the open source communities, organization of all shapes and sizes took notice.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Today, GitHub is meeting the demands of some of the most challenging business environments, including highly regulated industries from automotive and finance, to farming and medicine.</a:t>
            </a:r>
          </a:p>
          <a:p>
            <a:endParaRPr lang="en-US" sz="900" baseline="0"/>
          </a:p>
        </p:txBody>
      </p:sp>
      <p:sp>
        <p:nvSpPr>
          <p:cNvPr id="4" name="Header Placeholder 3"/>
          <p:cNvSpPr>
            <a:spLocks noGrp="1"/>
          </p:cNvSpPr>
          <p:nvPr>
            <p:ph type="hdr" sz="quarter" idx="10"/>
          </p:nvPr>
        </p:nvSpPr>
        <p:spPr/>
        <p:txBody>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sym typeface="Calibri"/>
              </a:rPr>
              <a:pPr marL="0" marR="0" lvl="0" indent="0" algn="r" defTabSz="914221" rtl="0" eaLnBrk="1" fontAlgn="auto" latinLnBrk="0" hangingPunct="1">
                <a:lnSpc>
                  <a:spcPct val="100000"/>
                </a:lnSpc>
                <a:spcBef>
                  <a:spcPts val="0"/>
                </a:spcBef>
                <a:spcAft>
                  <a:spcPts val="0"/>
                </a:spcAft>
                <a:buClrTx/>
                <a:buSzTx/>
                <a:buFontTx/>
                <a:buNone/>
                <a:tabLst/>
                <a:defRPr/>
              </a:pPr>
              <a:t>10/4/23 8:52 PM</a:t>
            </a:fld>
            <a:endParaRPr kumimoji="0" lang="en-US" sz="12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7" name="Slide Number Placeholder 6"/>
          <p:cNvSpPr>
            <a:spLocks noGrp="1"/>
          </p:cNvSpPr>
          <p:nvPr>
            <p:ph type="sldNum" sz="quarter" idx="13"/>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sym typeface="Calibri"/>
              </a:rPr>
              <a:pPr marL="0" marR="0" lvl="0" indent="0" algn="r" defTabSz="914221"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Calibri"/>
              <a:ea typeface="+mn-ea"/>
              <a:cs typeface="+mn-cs"/>
              <a:sym typeface="Calibri"/>
            </a:endParaRPr>
          </a:p>
        </p:txBody>
      </p:sp>
    </p:spTree>
    <p:extLst>
      <p:ext uri="{BB962C8B-B14F-4D97-AF65-F5344CB8AC3E}">
        <p14:creationId xmlns:p14="http://schemas.microsoft.com/office/powerpoint/2010/main" val="84275877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is also home to the most important and popular open source projects on the planet</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From the Linux kernel itself, Kubernetes and through to today’s most popular languages and frameworks such as Go, Angular, React and .NET core</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With almost all IT solutions these days taking a dependency on open source projects, it’s likely that these projects live on GitHub.</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This makes GitHub, the best place for your company to participate in these projects, even if it’s just keeping your finger on the pulse or the ability to raise issues</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US" sz="900" baseline="0"/>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US" sz="900" baseline="0"/>
          </a:p>
        </p:txBody>
      </p:sp>
      <p:sp>
        <p:nvSpPr>
          <p:cNvPr id="4" name="Header Placeholder 3"/>
          <p:cNvSpPr>
            <a:spLocks noGrp="1"/>
          </p:cNvSpPr>
          <p:nvPr>
            <p:ph type="hdr" sz="quarter" idx="10"/>
          </p:nvPr>
        </p:nvSpPr>
        <p:spPr/>
        <p:txBody>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sym typeface="Calibri"/>
              </a:rPr>
              <a:pPr marL="0" marR="0" lvl="0" indent="0" algn="r" defTabSz="914221" rtl="0" eaLnBrk="1" fontAlgn="auto" latinLnBrk="0" hangingPunct="1">
                <a:lnSpc>
                  <a:spcPct val="100000"/>
                </a:lnSpc>
                <a:spcBef>
                  <a:spcPts val="0"/>
                </a:spcBef>
                <a:spcAft>
                  <a:spcPts val="0"/>
                </a:spcAft>
                <a:buClrTx/>
                <a:buSzTx/>
                <a:buFontTx/>
                <a:buNone/>
                <a:tabLst/>
                <a:defRPr/>
              </a:pPr>
              <a:t>10/4/23 8:52 PM</a:t>
            </a:fld>
            <a:endParaRPr kumimoji="0" lang="en-US" sz="12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7" name="Slide Number Placeholder 6"/>
          <p:cNvSpPr>
            <a:spLocks noGrp="1"/>
          </p:cNvSpPr>
          <p:nvPr>
            <p:ph type="sldNum" sz="quarter" idx="13"/>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sym typeface="Calibri"/>
              </a:rPr>
              <a:pPr marL="0" marR="0" lvl="0" indent="0" algn="r" defTabSz="914221"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a:ea typeface="+mn-ea"/>
              <a:cs typeface="+mn-cs"/>
              <a:sym typeface="Calibri"/>
            </a:endParaRPr>
          </a:p>
        </p:txBody>
      </p:sp>
    </p:spTree>
    <p:extLst>
      <p:ext uri="{BB962C8B-B14F-4D97-AF65-F5344CB8AC3E}">
        <p14:creationId xmlns:p14="http://schemas.microsoft.com/office/powerpoint/2010/main" val="13125858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80000"/>
              </a:lnSpc>
              <a:spcBef>
                <a:spcPts val="50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86CE63F-9E7F-4C04-9D0D-FCA25A8E9E86}" type="datetime8">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10/4/23 8:52 PM</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7" name="Slide Number Placeholder 6"/>
          <p:cNvSpPr>
            <a:spLocks noGrp="1"/>
          </p:cNvSpPr>
          <p:nvPr>
            <p:ph type="sldNum" sz="quarter" idx="13"/>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B4008EB6-D09E-4580-8CD6-DDB14511944F}"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156</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72494207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D7B9D4F-5F19-438C-92E8-037C6AE8F87D}"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158</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89835324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Enterprise scale</a:t>
            </a:r>
          </a:p>
        </p:txBody>
      </p:sp>
      <p:sp>
        <p:nvSpPr>
          <p:cNvPr id="4" name="Slide Number Placeholder 3"/>
          <p:cNvSpPr>
            <a:spLocks noGrp="1"/>
          </p:cNvSpPr>
          <p:nvPr>
            <p:ph type="sldNum" sz="quarter" idx="5"/>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D7B9D4F-5F19-438C-92E8-037C6AE8F87D}"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160</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38991952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Just because you’re moving fast, doesn’t mean you have to lose control – even if you have some Shadow-Ops happening</a:t>
            </a:r>
          </a:p>
          <a:p>
            <a:pPr marL="344100" indent="-344100">
              <a:buFont typeface="Arial" panose="020B0604020202020204" pitchFamily="34" charset="0"/>
              <a:buChar char="•"/>
            </a:pPr>
            <a:r>
              <a:rPr lang="en-US" b="0"/>
              <a:t>Azure security gives you visibility and control of your entire cloud security state</a:t>
            </a:r>
          </a:p>
          <a:p>
            <a:pPr marL="344100" indent="-344100">
              <a:buFont typeface="Arial" panose="020B0604020202020204" pitchFamily="34" charset="0"/>
              <a:buChar char="•"/>
            </a:pPr>
            <a:r>
              <a:rPr lang="en-US" b="0"/>
              <a:t>Using analytics to provide pro-active recommendations across both Windows and Linux</a:t>
            </a:r>
          </a:p>
          <a:p>
            <a:pPr marL="344100" indent="-344100">
              <a:buFont typeface="Arial" panose="020B0604020202020204" pitchFamily="34" charset="0"/>
              <a:buChar char="•"/>
            </a:pPr>
            <a:r>
              <a:rPr lang="en-US" b="0"/>
              <a:t>Leverage services like Azure Event Viewer also to track access, see who change what and when.</a:t>
            </a:r>
          </a:p>
          <a:p>
            <a:endParaRPr lang="en-US" b="1"/>
          </a:p>
          <a:p>
            <a:r>
              <a:rPr lang="en-US" b="1"/>
              <a:t>------ (additional product context) ------</a:t>
            </a:r>
          </a:p>
          <a:p>
            <a:endParaRPr lang="en-US" b="1"/>
          </a:p>
          <a:p>
            <a:r>
              <a:rPr lang="en-US" b="1"/>
              <a:t>Secure</a:t>
            </a:r>
            <a:r>
              <a:rPr lang="en-US" b="1" baseline="0"/>
              <a:t> your cloud resources with Azure Security Center</a:t>
            </a:r>
          </a:p>
          <a:p>
            <a:endParaRPr lang="en-US" b="1" baseline="0"/>
          </a:p>
          <a:p>
            <a:pPr lvl="0"/>
            <a:r>
              <a:rPr lang="en-US" sz="1800"/>
              <a:t>With Azure Security Center you can gain full visibility and control of your cloud security state with a single, unified view:</a:t>
            </a:r>
            <a:endParaRPr lang="en-US" sz="2200"/>
          </a:p>
          <a:p>
            <a:pPr lvl="1"/>
            <a:r>
              <a:rPr lang="en-US" sz="1800" b="1"/>
              <a:t>Collect security data from multiple sources: </a:t>
            </a:r>
            <a:r>
              <a:rPr lang="en-US" sz="1800"/>
              <a:t>Collect, search, and analyze security data from a variety of sources, including connected partner solutions like network firewalls and other Microsoft services.</a:t>
            </a:r>
            <a:endParaRPr lang="en-US" sz="2200"/>
          </a:p>
          <a:p>
            <a:pPr lvl="1"/>
            <a:r>
              <a:rPr lang="en-US" sz="1800" b="1"/>
              <a:t>Integration with existing security workflows: </a:t>
            </a:r>
            <a:r>
              <a:rPr lang="en-US" sz="1800"/>
              <a:t>Access, integrate, and analyze security information using REST APIs to connect existing tools and processes.</a:t>
            </a:r>
            <a:endParaRPr lang="en-US" sz="2200"/>
          </a:p>
          <a:p>
            <a:pPr lvl="1"/>
            <a:r>
              <a:rPr lang="en-US" sz="1800" b="1"/>
              <a:t>Easily onboard cloud resources: </a:t>
            </a:r>
            <a:r>
              <a:rPr lang="en-US" sz="1800"/>
              <a:t>Keep pace with rapidly changing cloud workloads. Automatically discover and onboard new resources created in your Azure subscriptions. </a:t>
            </a:r>
            <a:endParaRPr lang="en-US" sz="2200"/>
          </a:p>
          <a:p>
            <a:pPr lvl="1"/>
            <a:r>
              <a:rPr lang="en-US" sz="1800" b="1"/>
              <a:t>Continuous security assessment: </a:t>
            </a:r>
            <a:r>
              <a:rPr lang="en-US" sz="1800"/>
              <a:t>monitor the security of virtual machines, networks, and Azure services using hundreds of built-in security assessments or create your own.</a:t>
            </a:r>
            <a:endParaRPr lang="en-US" sz="2200"/>
          </a:p>
          <a:p>
            <a:pPr lvl="1"/>
            <a:r>
              <a:rPr lang="en-US" sz="1800"/>
              <a:t>Built-in dashboards provide instant insights into security issues that require attention.</a:t>
            </a:r>
            <a:endParaRPr lang="en-US" sz="2200"/>
          </a:p>
          <a:p>
            <a:pPr lvl="1"/>
            <a:r>
              <a:rPr lang="en-US" sz="1800" b="1"/>
              <a:t>Centralized policy management: </a:t>
            </a:r>
            <a:r>
              <a:rPr lang="en-US" sz="1800"/>
              <a:t>Ensure compliance with company or regulatory security requirements by centrally managing security policies across all your cloud workloads.</a:t>
            </a:r>
            <a:endParaRPr lang="en-US" sz="2200"/>
          </a:p>
          <a:p>
            <a:pPr lvl="1"/>
            <a:r>
              <a:rPr lang="en-US" sz="1800" b="1"/>
              <a:t>Compliance reporting</a:t>
            </a:r>
            <a:r>
              <a:rPr lang="en-US" sz="1800"/>
              <a:t>: Use security data and insights to demonstrate compliance and easily generate evidence for auditors.</a:t>
            </a:r>
            <a:endParaRPr lang="en-US" sz="2200"/>
          </a:p>
          <a:p>
            <a:pPr lvl="1"/>
            <a:r>
              <a:rPr lang="en-US" sz="1800" b="1"/>
              <a:t>(If asked whether Azure Security Center supports hybrid workloads, the answer is yes: </a:t>
            </a:r>
            <a:r>
              <a:rPr lang="en-US" sz="1800"/>
              <a:t>manage security across all your hybrid cloud workloads – on-premises, Azure, and other cloud platforms – in one console.)</a:t>
            </a:r>
            <a:endParaRPr lang="en-US" sz="2200"/>
          </a:p>
          <a:p>
            <a:pPr lvl="0"/>
            <a:r>
              <a:rPr lang="en-US" sz="1800"/>
              <a:t>You can also identify and mitigate risks proactively to reduce your exposure to security threats:</a:t>
            </a:r>
            <a:endParaRPr lang="en-US" sz="2200"/>
          </a:p>
          <a:p>
            <a:pPr lvl="1"/>
            <a:r>
              <a:rPr lang="en-US" sz="1800" b="1"/>
              <a:t>Proactive security assessment: </a:t>
            </a:r>
            <a:r>
              <a:rPr lang="en-US" sz="1800"/>
              <a:t>Identify software and configurations that are vulnerable to attack.</a:t>
            </a:r>
            <a:endParaRPr lang="en-US" sz="2200"/>
          </a:p>
          <a:p>
            <a:pPr lvl="1"/>
            <a:r>
              <a:rPr lang="en-US" sz="1800" b="1"/>
              <a:t>Actionable recommendations: </a:t>
            </a:r>
            <a:r>
              <a:rPr lang="en-US" sz="1800"/>
              <a:t>Remediate security vulnerabilities before they can be exploited by attackers with prioritized, actionable security recommendations and built-in automation playbooks.</a:t>
            </a:r>
            <a:endParaRPr lang="en-US" sz="2200"/>
          </a:p>
          <a:p>
            <a:pPr lvl="1"/>
            <a:r>
              <a:rPr lang="en-US" sz="1800" b="1"/>
              <a:t>Adaptive application controls: </a:t>
            </a:r>
            <a:r>
              <a:rPr lang="en-US" sz="1800"/>
              <a:t>Block malware and other unwanted applications by applying whitelisting recommendations adapted to your specific workloads and powered by machine learning. </a:t>
            </a:r>
            <a:endParaRPr lang="en-US" sz="2200"/>
          </a:p>
          <a:p>
            <a:pPr lvl="1"/>
            <a:r>
              <a:rPr lang="en-US" sz="1800" b="1"/>
              <a:t>Controlled network access: </a:t>
            </a:r>
            <a:r>
              <a:rPr lang="en-US" sz="1800"/>
              <a:t>Reduce the network attack surface with just-in-time, controlled access to management ports on Azure VMs, drastically reducing exposure to brute force and other network attacks.</a:t>
            </a:r>
            <a:endParaRPr lang="en-US" sz="2200"/>
          </a:p>
          <a:p>
            <a:pPr lvl="0"/>
            <a:r>
              <a:rPr lang="en-US" sz="1800"/>
              <a:t>Azure Security Center has robust capabilities to prevent attacks. When threats do happen, Security Center can quickly detect and respond to threats with advanced analytics and Microsoft Intelligent Security Graph.</a:t>
            </a:r>
            <a:endParaRPr lang="en-US" sz="2200"/>
          </a:p>
          <a:p>
            <a:pPr lvl="1"/>
            <a:r>
              <a:rPr lang="en-US" sz="1800" b="1"/>
              <a:t>Industry’s most extensive threat intelligence: </a:t>
            </a:r>
            <a:r>
              <a:rPr lang="en-US" sz="1800"/>
              <a:t>Tap into the Microsoft Intelligent Security Graph, which uses trillions of signals from Microsoft services and systems around the globe to identify new and evolving threats. </a:t>
            </a:r>
            <a:endParaRPr lang="en-US" sz="2200"/>
          </a:p>
          <a:p>
            <a:pPr lvl="1"/>
            <a:r>
              <a:rPr lang="en-US" sz="1800" b="1"/>
              <a:t>Advanced threat detection: </a:t>
            </a:r>
            <a:r>
              <a:rPr lang="en-US" sz="1800"/>
              <a:t>Use built-in behavioral analytics and machine learning to identify attacks and zero-day exploits. Monitor networks, machines, and cloud services for known attack patterns and post-breach activity. </a:t>
            </a:r>
            <a:endParaRPr lang="en-US" sz="2200"/>
          </a:p>
          <a:p>
            <a:pPr lvl="1"/>
            <a:r>
              <a:rPr lang="en-US" sz="1800" b="1"/>
              <a:t>Prioritized alerts and incidents: </a:t>
            </a:r>
            <a:r>
              <a:rPr lang="en-US" sz="1800"/>
              <a:t>Focus on the most critical threats first with prioritized security alerts and incidents that map alerts of different types into a single attack campaign. Create your own custom security alerts as well. </a:t>
            </a:r>
            <a:endParaRPr lang="en-US" sz="2200"/>
          </a:p>
          <a:p>
            <a:pPr lvl="1"/>
            <a:r>
              <a:rPr lang="en-US" sz="1800" b="1"/>
              <a:t>Streamlined investigation: </a:t>
            </a:r>
            <a:r>
              <a:rPr lang="en-US" sz="1800"/>
              <a:t>Quickly assess the scope and impact of an attack with a visual, interactive experience. Use predefined or ad hoc queries for deeper exploration of security data.</a:t>
            </a:r>
            <a:endParaRPr lang="en-US" sz="2200"/>
          </a:p>
          <a:p>
            <a:pPr lvl="1"/>
            <a:r>
              <a:rPr lang="en-US" sz="1800" b="1"/>
              <a:t>Contextual threat intelligence</a:t>
            </a:r>
            <a:r>
              <a:rPr lang="en-US" sz="1800"/>
              <a:t>: Visualize the source of attacks on an interactive world map. Use built-in threat intelligence reports to gain valuable insight into the techniques and objectives of known malicious actors.</a:t>
            </a:r>
            <a:endParaRPr lang="en-US" sz="2200"/>
          </a:p>
          <a:p>
            <a:pPr marL="466090" lvl="1"/>
            <a:endParaRPr lang="en-US" sz="1800">
              <a:cs typeface="Calibri"/>
            </a:endParaRPr>
          </a:p>
          <a:p>
            <a:pPr marL="466090" lvl="1"/>
            <a:endParaRPr lang="en-US" sz="1800">
              <a:cs typeface="Calibri"/>
            </a:endParaRPr>
          </a:p>
          <a:p>
            <a:pPr marL="466090" lvl="1"/>
            <a:r>
              <a:rPr lang="en-US" sz="1200"/>
              <a:t>At Microsoft, we analyze 300 billion user authentications and check 200 billion emails for spam and malware monthly. We also have unprecedented visibility into cloud infrastructure choices, platforms and the activity therein. Such visibility has no precedent in the on-premises world.</a:t>
            </a:r>
            <a:endParaRPr lang="en-US" sz="1200">
              <a:cs typeface="Calibri"/>
            </a:endParaRPr>
          </a:p>
          <a:p>
            <a:pPr marL="780145" lvl="1" indent="-344100"/>
            <a:endParaRPr lang="en-US" b="1">
              <a:cs typeface="Calibri"/>
            </a:endParaRPr>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0">
              <a:lnSpc>
                <a:spcPct val="80000"/>
              </a:lnSpc>
              <a:spcBef>
                <a:spcPts val="50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latin typeface="Calibri"/>
                <a:cs typeface="Calibri"/>
                <a:sym typeface="Calibri"/>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80000"/>
              </a:lnSpc>
              <a:spcBef>
                <a:spcPts val="50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1872013" rtl="0" eaLnBrk="1" fontAlgn="auto" latinLnBrk="0" hangingPunct="0">
              <a:lnSpc>
                <a:spcPct val="80000"/>
              </a:lnSpc>
              <a:spcBef>
                <a:spcPts val="500"/>
              </a:spcBef>
              <a:spcAft>
                <a:spcPts val="0"/>
              </a:spcAft>
              <a:buClrTx/>
              <a:buSzTx/>
              <a:buFontTx/>
              <a:buNone/>
              <a:tabLst/>
              <a:defRPr/>
            </a:pPr>
            <a:fld id="{C260C86A-B365-4C6C-881D-14DBC5DBBC4E}" type="datetime8">
              <a:rPr kumimoji="0" lang="en-US" sz="4800" b="1" i="0" u="none" strike="noStrike" kern="0" cap="none" spc="0" normalizeH="0" baseline="0" noProof="0">
                <a:ln>
                  <a:noFill/>
                </a:ln>
                <a:solidFill>
                  <a:prstClr val="black"/>
                </a:solidFill>
                <a:effectLst/>
                <a:uLnTx/>
                <a:uFillTx/>
                <a:latin typeface="Calibri"/>
                <a:cs typeface="Calibri"/>
                <a:sym typeface="Calibri"/>
              </a:rPr>
              <a:pPr marL="0" marR="0" lvl="0" indent="0" algn="l" defTabSz="1872013" rtl="0" eaLnBrk="1" fontAlgn="auto" latinLnBrk="0" hangingPunct="0">
                <a:lnSpc>
                  <a:spcPct val="80000"/>
                </a:lnSpc>
                <a:spcBef>
                  <a:spcPts val="500"/>
                </a:spcBef>
                <a:spcAft>
                  <a:spcPts val="0"/>
                </a:spcAft>
                <a:buClrTx/>
                <a:buSzTx/>
                <a:buFontTx/>
                <a:buNone/>
                <a:tabLst/>
                <a:defRPr/>
              </a:pPr>
              <a:t>10/4/23 8:52 PM</a:t>
            </a:fld>
            <a:endParaRPr kumimoji="0" lang="en-US" sz="4800" b="1" i="0" u="none" strike="noStrike" kern="0" cap="none" spc="0" normalizeH="0" baseline="0" noProof="0">
              <a:ln>
                <a:noFill/>
              </a:ln>
              <a:solidFill>
                <a:prstClr val="black"/>
              </a:solidFill>
              <a:effectLst/>
              <a:uLnTx/>
              <a:uFillTx/>
              <a:latin typeface="Calibri"/>
              <a:cs typeface="Calibri"/>
              <a:sym typeface="Calibri"/>
            </a:endParaRPr>
          </a:p>
        </p:txBody>
      </p:sp>
      <p:sp>
        <p:nvSpPr>
          <p:cNvPr id="7" name="Slide Number Placeholder 6"/>
          <p:cNvSpPr>
            <a:spLocks noGrp="1"/>
          </p:cNvSpPr>
          <p:nvPr>
            <p:ph type="sldNum" sz="quarter" idx="13"/>
          </p:nvPr>
        </p:nvSpPr>
        <p:spPr/>
        <p:txBody>
          <a:bodyPr/>
          <a:lstStyle/>
          <a:p>
            <a:pPr marL="0" marR="0" lvl="0" indent="0" algn="l" defTabSz="1872013" rtl="0" eaLnBrk="1" fontAlgn="auto" latinLnBrk="0" hangingPunct="0">
              <a:lnSpc>
                <a:spcPct val="80000"/>
              </a:lnSpc>
              <a:spcBef>
                <a:spcPts val="500"/>
              </a:spcBef>
              <a:spcAft>
                <a:spcPts val="0"/>
              </a:spcAft>
              <a:buClrTx/>
              <a:buSzTx/>
              <a:buFontTx/>
              <a:buNone/>
              <a:tabLst/>
              <a:defRPr/>
            </a:pPr>
            <a:fld id="{B4008EB6-D09E-4580-8CD6-DDB14511944F}" type="slidenum">
              <a:rPr kumimoji="0" lang="en-US" sz="4800" b="1" i="0" u="none" strike="noStrike" kern="0" cap="none" spc="0" normalizeH="0" baseline="0" noProof="0">
                <a:ln>
                  <a:noFill/>
                </a:ln>
                <a:solidFill>
                  <a:prstClr val="black"/>
                </a:solidFill>
                <a:effectLst/>
                <a:uLnTx/>
                <a:uFillTx/>
                <a:latin typeface="Calibri"/>
                <a:cs typeface="Calibri"/>
                <a:sym typeface="Calibri"/>
              </a:rPr>
              <a:pPr marL="0" marR="0" lvl="0" indent="0" algn="l" defTabSz="1872013" rtl="0" eaLnBrk="1" fontAlgn="auto" latinLnBrk="0" hangingPunct="0">
                <a:lnSpc>
                  <a:spcPct val="80000"/>
                </a:lnSpc>
                <a:spcBef>
                  <a:spcPts val="500"/>
                </a:spcBef>
                <a:spcAft>
                  <a:spcPts val="0"/>
                </a:spcAft>
                <a:buClrTx/>
                <a:buSzTx/>
                <a:buFontTx/>
                <a:buNone/>
                <a:tabLst/>
                <a:defRPr/>
              </a:pPr>
              <a:t>161</a:t>
            </a:fld>
            <a:endParaRPr kumimoji="0" lang="en-US" sz="4800" b="1" i="0" u="none" strike="noStrike" kern="0" cap="none" spc="0" normalizeH="0" baseline="0" noProof="0">
              <a:ln>
                <a:noFill/>
              </a:ln>
              <a:solidFill>
                <a:prstClr val="black"/>
              </a:solidFill>
              <a:effectLst/>
              <a:uLnTx/>
              <a:uFillTx/>
              <a:latin typeface="Calibri"/>
              <a:cs typeface="Calibri"/>
              <a:sym typeface="Calibri"/>
            </a:endParaRPr>
          </a:p>
        </p:txBody>
      </p:sp>
    </p:spTree>
    <p:extLst>
      <p:ext uri="{BB962C8B-B14F-4D97-AF65-F5344CB8AC3E}">
        <p14:creationId xmlns:p14="http://schemas.microsoft.com/office/powerpoint/2010/main" val="4187976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760582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Azure’s monitoring solutions provide pre-defined solutions with smart thresholds and intuitive dashboards so you can start getting insights straight away</a:t>
            </a:r>
          </a:p>
          <a:p>
            <a:pPr marL="344100" indent="-344100">
              <a:buFont typeface="Arial" panose="020B0604020202020204" pitchFamily="34" charset="0"/>
              <a:buChar char="•"/>
            </a:pPr>
            <a:r>
              <a:rPr lang="en-US" b="0"/>
              <a:t>Azure Monitor provides metrics for all Azure infrastructure, building upon that you can leverage both Log Analytics and Application Insights to gain greater insights into your Infrastructure and Applications respectively – leveraging Azure to simplify this into standardized dashboards for both your Developer and  your Operations teams</a:t>
            </a:r>
          </a:p>
          <a:p>
            <a:pPr marL="344100" indent="-344100">
              <a:buFont typeface="Arial" panose="020B0604020202020204" pitchFamily="34" charset="0"/>
              <a:buChar char="•"/>
            </a:pPr>
            <a:r>
              <a:rPr lang="en-US" b="0"/>
              <a:t>Spend less time separating the signal from the noise and accelerate you root cause analysis</a:t>
            </a:r>
          </a:p>
          <a:p>
            <a:pPr marL="344100" indent="-344100">
              <a:buFont typeface="Arial" panose="020B0604020202020204" pitchFamily="34" charset="0"/>
              <a:buChar char="•"/>
            </a:pPr>
            <a:r>
              <a:rPr lang="en-US" b="0"/>
              <a:t>You can also automate and integrate into your existing service desk platforms such as Service Now</a:t>
            </a:r>
          </a:p>
          <a:p>
            <a:endParaRPr lang="en-US" b="1"/>
          </a:p>
          <a:p>
            <a:r>
              <a:rPr lang="en-US" b="1"/>
              <a:t>------ (additional product context) ------</a:t>
            </a:r>
          </a:p>
          <a:p>
            <a:endParaRPr lang="en-US" b="1"/>
          </a:p>
          <a:p>
            <a:r>
              <a:rPr lang="en-US" b="1"/>
              <a:t>Monitor your cloud health with Log Analytics</a:t>
            </a:r>
          </a:p>
          <a:p>
            <a:endParaRPr lang="en-US" b="1"/>
          </a:p>
          <a:p>
            <a:pPr marL="344100" indent="-344100">
              <a:buFont typeface="Arial" panose="020B0604020202020204" pitchFamily="34" charset="0"/>
              <a:buChar char="•"/>
            </a:pPr>
            <a:r>
              <a:rPr lang="en-US" sz="1800" b="1"/>
              <a:t>Collect and store your data from any source</a:t>
            </a:r>
            <a:endParaRPr lang="en-US" sz="1800"/>
          </a:p>
          <a:p>
            <a:pPr marL="344100" indent="-344100">
              <a:buFont typeface="Arial" panose="020B0604020202020204" pitchFamily="34" charset="0"/>
              <a:buChar char="•"/>
            </a:pPr>
            <a:r>
              <a:rPr lang="en-US" sz="1800"/>
              <a:t>Easily collect, store, and analyze your systems and operational data from any source, both on-premises and in the cloud.</a:t>
            </a:r>
          </a:p>
          <a:p>
            <a:pPr marL="344100" indent="-344100">
              <a:buFont typeface="Arial" panose="020B0604020202020204" pitchFamily="34" charset="0"/>
              <a:buChar char="•"/>
            </a:pPr>
            <a:r>
              <a:rPr lang="en-US" sz="1800"/>
              <a:t>Collect data from a wide range of sources including virtual machines, storage accounts, activity logs, Windows, Linux Servers, Java, .NET, legacy and modern apps. </a:t>
            </a:r>
          </a:p>
          <a:p>
            <a:pPr marL="344100" indent="-344100">
              <a:buFont typeface="Arial" panose="020B0604020202020204" pitchFamily="34" charset="0"/>
              <a:buChar char="•"/>
            </a:pPr>
            <a:r>
              <a:rPr lang="en-US" sz="1800"/>
              <a:t>Centrally store activity logs, network logs, infrastructure metrics, app data points, diagnostics logs and alerts.</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Gain deep operational insights</a:t>
            </a:r>
            <a:endParaRPr lang="en-US" sz="1800"/>
          </a:p>
          <a:p>
            <a:pPr marL="344100" indent="-344100">
              <a:buFont typeface="Arial" panose="020B0604020202020204" pitchFamily="34" charset="0"/>
              <a:buChar char="•"/>
            </a:pPr>
            <a:r>
              <a:rPr lang="en-US" sz="1800"/>
              <a:t>Understand CPU disk and memory utilization for your virtual machines.</a:t>
            </a:r>
          </a:p>
          <a:p>
            <a:pPr marL="344100" indent="-344100">
              <a:buFont typeface="Arial" panose="020B0604020202020204" pitchFamily="34" charset="0"/>
              <a:buChar char="•"/>
            </a:pPr>
            <a:r>
              <a:rPr lang="en-US" sz="1800"/>
              <a:t>Get a comprehensive view of applications and network dependencies across multiple virtual machines to perform root-cause analysis more quickly.</a:t>
            </a:r>
          </a:p>
          <a:p>
            <a:pPr marL="344100" indent="-344100">
              <a:buFont typeface="Arial" panose="020B0604020202020204" pitchFamily="34" charset="0"/>
              <a:buChar char="•"/>
            </a:pPr>
            <a:r>
              <a:rPr lang="en-US" sz="1800"/>
              <a:t>Track configuration changes, system updates, and malware status to improve security &amp; compliance.</a:t>
            </a:r>
          </a:p>
          <a:p>
            <a:pPr marL="344100" indent="-344100">
              <a:buFont typeface="Arial" panose="020B0604020202020204" pitchFamily="34" charset="0"/>
              <a:buChar char="•"/>
            </a:pPr>
            <a:r>
              <a:rPr lang="en-US" sz="1800"/>
              <a:t>Visualize data in intuitive and customizable dashboards.</a:t>
            </a:r>
          </a:p>
          <a:p>
            <a:pPr marL="344100" indent="-344100">
              <a:buFont typeface="Arial" panose="020B0604020202020204" pitchFamily="34" charset="0"/>
              <a:buChar char="•"/>
            </a:pPr>
            <a:r>
              <a:rPr lang="en-US" sz="1800"/>
              <a:t>Find the information you need quickly using interactive queries and full-text search.</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Detect, diagnose and fix issues quickly</a:t>
            </a:r>
            <a:endParaRPr lang="en-US" sz="1800"/>
          </a:p>
          <a:p>
            <a:pPr marL="344100" indent="-344100">
              <a:buFont typeface="Arial" panose="020B0604020202020204" pitchFamily="34" charset="0"/>
              <a:buChar char="•"/>
            </a:pPr>
            <a:r>
              <a:rPr lang="en-US" sz="1800"/>
              <a:t>Get notifications and alerts with rich diagnostic information so you can always stay on top of the issues.</a:t>
            </a:r>
          </a:p>
          <a:p>
            <a:pPr marL="344100" indent="-344100">
              <a:buFont typeface="Arial" panose="020B0604020202020204" pitchFamily="34" charset="0"/>
              <a:buChar char="•"/>
            </a:pPr>
            <a:r>
              <a:rPr lang="en-US" sz="1800"/>
              <a:t>Separate the signal from the noise and accelerate root-cause analysis across platforms using advanced analytics including machine learning algorithms.</a:t>
            </a:r>
          </a:p>
          <a:p>
            <a:pPr marL="344100" indent="-344100">
              <a:buFont typeface="Arial" panose="020B0604020202020204" pitchFamily="34" charset="0"/>
              <a:buChar char="•"/>
            </a:pPr>
            <a:r>
              <a:rPr lang="en-US" sz="1800"/>
              <a:t>Automate the implementation of recommended fixes so you can address issues quickly.</a:t>
            </a:r>
          </a:p>
          <a:p>
            <a:pPr marL="344100" indent="-344100">
              <a:buFont typeface="Arial" panose="020B0604020202020204" pitchFamily="34" charset="0"/>
              <a:buChar char="•"/>
            </a:pPr>
            <a:r>
              <a:rPr lang="en-US" sz="1800"/>
              <a:t>Integrate with customer service systems such as your ticketing tool to speed up implementation of fixes. </a:t>
            </a:r>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0">
              <a:lnSpc>
                <a:spcPct val="80000"/>
              </a:lnSpc>
              <a:spcBef>
                <a:spcPts val="50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latin typeface="Calibri"/>
                <a:cs typeface="Calibri"/>
                <a:sym typeface="Calibri"/>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80000"/>
              </a:lnSpc>
              <a:spcBef>
                <a:spcPts val="50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1872013" rtl="0" eaLnBrk="1" fontAlgn="auto" latinLnBrk="0" hangingPunct="0">
              <a:lnSpc>
                <a:spcPct val="80000"/>
              </a:lnSpc>
              <a:spcBef>
                <a:spcPts val="500"/>
              </a:spcBef>
              <a:spcAft>
                <a:spcPts val="0"/>
              </a:spcAft>
              <a:buClrTx/>
              <a:buSzTx/>
              <a:buFontTx/>
              <a:buNone/>
              <a:tabLst/>
              <a:defRPr/>
            </a:pPr>
            <a:fld id="{C260C86A-B365-4C6C-881D-14DBC5DBBC4E}" type="datetime8">
              <a:rPr kumimoji="0" lang="en-US" sz="4800" b="1" i="0" u="none" strike="noStrike" kern="0" cap="none" spc="0" normalizeH="0" baseline="0" noProof="0">
                <a:ln>
                  <a:noFill/>
                </a:ln>
                <a:solidFill>
                  <a:prstClr val="black"/>
                </a:solidFill>
                <a:effectLst/>
                <a:uLnTx/>
                <a:uFillTx/>
                <a:latin typeface="Calibri"/>
                <a:cs typeface="Calibri"/>
                <a:sym typeface="Calibri"/>
              </a:rPr>
              <a:pPr marL="0" marR="0" lvl="0" indent="0" algn="l" defTabSz="1872013" rtl="0" eaLnBrk="1" fontAlgn="auto" latinLnBrk="0" hangingPunct="0">
                <a:lnSpc>
                  <a:spcPct val="80000"/>
                </a:lnSpc>
                <a:spcBef>
                  <a:spcPts val="500"/>
                </a:spcBef>
                <a:spcAft>
                  <a:spcPts val="0"/>
                </a:spcAft>
                <a:buClrTx/>
                <a:buSzTx/>
                <a:buFontTx/>
                <a:buNone/>
                <a:tabLst/>
                <a:defRPr/>
              </a:pPr>
              <a:t>10/4/23 8:52 PM</a:t>
            </a:fld>
            <a:endParaRPr kumimoji="0" lang="en-US" sz="4800" b="1" i="0" u="none" strike="noStrike" kern="0" cap="none" spc="0" normalizeH="0" baseline="0" noProof="0">
              <a:ln>
                <a:noFill/>
              </a:ln>
              <a:solidFill>
                <a:prstClr val="black"/>
              </a:solidFill>
              <a:effectLst/>
              <a:uLnTx/>
              <a:uFillTx/>
              <a:latin typeface="Calibri"/>
              <a:cs typeface="Calibri"/>
              <a:sym typeface="Calibri"/>
            </a:endParaRPr>
          </a:p>
        </p:txBody>
      </p:sp>
      <p:sp>
        <p:nvSpPr>
          <p:cNvPr id="7" name="Slide Number Placeholder 6"/>
          <p:cNvSpPr>
            <a:spLocks noGrp="1"/>
          </p:cNvSpPr>
          <p:nvPr>
            <p:ph type="sldNum" sz="quarter" idx="13"/>
          </p:nvPr>
        </p:nvSpPr>
        <p:spPr/>
        <p:txBody>
          <a:bodyPr/>
          <a:lstStyle/>
          <a:p>
            <a:pPr marL="0" marR="0" lvl="0" indent="0" algn="l" defTabSz="1872013" rtl="0" eaLnBrk="1" fontAlgn="auto" latinLnBrk="0" hangingPunct="0">
              <a:lnSpc>
                <a:spcPct val="80000"/>
              </a:lnSpc>
              <a:spcBef>
                <a:spcPts val="500"/>
              </a:spcBef>
              <a:spcAft>
                <a:spcPts val="0"/>
              </a:spcAft>
              <a:buClrTx/>
              <a:buSzTx/>
              <a:buFontTx/>
              <a:buNone/>
              <a:tabLst/>
              <a:defRPr/>
            </a:pPr>
            <a:fld id="{B4008EB6-D09E-4580-8CD6-DDB14511944F}" type="slidenum">
              <a:rPr kumimoji="0" lang="en-US" sz="4800" b="1" i="0" u="none" strike="noStrike" kern="0" cap="none" spc="0" normalizeH="0" baseline="0" noProof="0">
                <a:ln>
                  <a:noFill/>
                </a:ln>
                <a:solidFill>
                  <a:prstClr val="black"/>
                </a:solidFill>
                <a:effectLst/>
                <a:uLnTx/>
                <a:uFillTx/>
                <a:latin typeface="Calibri"/>
                <a:cs typeface="Calibri"/>
                <a:sym typeface="Calibri"/>
              </a:rPr>
              <a:pPr marL="0" marR="0" lvl="0" indent="0" algn="l" defTabSz="1872013" rtl="0" eaLnBrk="1" fontAlgn="auto" latinLnBrk="0" hangingPunct="0">
                <a:lnSpc>
                  <a:spcPct val="80000"/>
                </a:lnSpc>
                <a:spcBef>
                  <a:spcPts val="500"/>
                </a:spcBef>
                <a:spcAft>
                  <a:spcPts val="0"/>
                </a:spcAft>
                <a:buClrTx/>
                <a:buSzTx/>
                <a:buFontTx/>
                <a:buNone/>
                <a:tabLst/>
                <a:defRPr/>
              </a:pPr>
              <a:t>162</a:t>
            </a:fld>
            <a:endParaRPr kumimoji="0" lang="en-US" sz="4800" b="1" i="0" u="none" strike="noStrike" kern="0" cap="none" spc="0" normalizeH="0" baseline="0" noProof="0">
              <a:ln>
                <a:noFill/>
              </a:ln>
              <a:solidFill>
                <a:prstClr val="black"/>
              </a:solidFill>
              <a:effectLst/>
              <a:uLnTx/>
              <a:uFillTx/>
              <a:latin typeface="Calibri"/>
              <a:cs typeface="Calibri"/>
              <a:sym typeface="Calibri"/>
            </a:endParaRPr>
          </a:p>
        </p:txBody>
      </p:sp>
    </p:spTree>
    <p:extLst>
      <p:ext uri="{BB962C8B-B14F-4D97-AF65-F5344CB8AC3E}">
        <p14:creationId xmlns:p14="http://schemas.microsoft.com/office/powerpoint/2010/main" val="351065959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a:t>Deploy repeatedly &amp; reliably using Infrastructure as Code</a:t>
            </a:r>
          </a:p>
          <a:p>
            <a:pPr marL="344100" indent="-344100">
              <a:buFont typeface="Arial" panose="020B0604020202020204" pitchFamily="34" charset="0"/>
              <a:buChar char="•"/>
            </a:pPr>
            <a:r>
              <a:rPr lang="en-US"/>
              <a:t>Azure Resource Manager provides these capabilities for Azure out of the box, and works across Azure as well as Azure Stack</a:t>
            </a:r>
          </a:p>
          <a:p>
            <a:pPr marL="344100" indent="-344100">
              <a:buFont typeface="Arial" panose="020B0604020202020204" pitchFamily="34" charset="0"/>
              <a:buChar char="•"/>
            </a:pPr>
            <a:r>
              <a:rPr lang="en-US"/>
              <a:t>But if you’re already using 3</a:t>
            </a:r>
            <a:r>
              <a:rPr lang="en-US" baseline="30000"/>
              <a:t>rd</a:t>
            </a:r>
            <a:r>
              <a:rPr lang="en-US"/>
              <a:t> party tools such as Terraform, Ansible, Chef, Puppet or </a:t>
            </a:r>
            <a:r>
              <a:rPr lang="en-US" err="1"/>
              <a:t>SaltStack</a:t>
            </a:r>
            <a:r>
              <a:rPr lang="en-US"/>
              <a:t> – we support those too!</a:t>
            </a:r>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0">
              <a:lnSpc>
                <a:spcPct val="80000"/>
              </a:lnSpc>
              <a:spcBef>
                <a:spcPts val="50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latin typeface="Calibri"/>
                <a:cs typeface="Calibri"/>
                <a:sym typeface="Calibri"/>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80000"/>
              </a:lnSpc>
              <a:spcBef>
                <a:spcPts val="50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1872013" rtl="0" eaLnBrk="1" fontAlgn="auto" latinLnBrk="0" hangingPunct="0">
              <a:lnSpc>
                <a:spcPct val="80000"/>
              </a:lnSpc>
              <a:spcBef>
                <a:spcPts val="500"/>
              </a:spcBef>
              <a:spcAft>
                <a:spcPts val="0"/>
              </a:spcAft>
              <a:buClrTx/>
              <a:buSzTx/>
              <a:buFontTx/>
              <a:buNone/>
              <a:tabLst/>
              <a:defRPr/>
            </a:pPr>
            <a:fld id="{C260C86A-B365-4C6C-881D-14DBC5DBBC4E}" type="datetime8">
              <a:rPr kumimoji="0" lang="en-US" sz="4800" b="1" i="0" u="none" strike="noStrike" kern="0" cap="none" spc="0" normalizeH="0" baseline="0" noProof="0">
                <a:ln>
                  <a:noFill/>
                </a:ln>
                <a:solidFill>
                  <a:prstClr val="black"/>
                </a:solidFill>
                <a:effectLst/>
                <a:uLnTx/>
                <a:uFillTx/>
                <a:latin typeface="Calibri"/>
                <a:cs typeface="Calibri"/>
                <a:sym typeface="Calibri"/>
              </a:rPr>
              <a:pPr marL="0" marR="0" lvl="0" indent="0" algn="l" defTabSz="1872013" rtl="0" eaLnBrk="1" fontAlgn="auto" latinLnBrk="0" hangingPunct="0">
                <a:lnSpc>
                  <a:spcPct val="80000"/>
                </a:lnSpc>
                <a:spcBef>
                  <a:spcPts val="500"/>
                </a:spcBef>
                <a:spcAft>
                  <a:spcPts val="0"/>
                </a:spcAft>
                <a:buClrTx/>
                <a:buSzTx/>
                <a:buFontTx/>
                <a:buNone/>
                <a:tabLst/>
                <a:defRPr/>
              </a:pPr>
              <a:t>10/4/23 8:52 PM</a:t>
            </a:fld>
            <a:endParaRPr kumimoji="0" lang="en-US" sz="4800" b="1" i="0" u="none" strike="noStrike" kern="0" cap="none" spc="0" normalizeH="0" baseline="0" noProof="0">
              <a:ln>
                <a:noFill/>
              </a:ln>
              <a:solidFill>
                <a:prstClr val="black"/>
              </a:solidFill>
              <a:effectLst/>
              <a:uLnTx/>
              <a:uFillTx/>
              <a:latin typeface="Calibri"/>
              <a:cs typeface="Calibri"/>
              <a:sym typeface="Calibri"/>
            </a:endParaRPr>
          </a:p>
        </p:txBody>
      </p:sp>
      <p:sp>
        <p:nvSpPr>
          <p:cNvPr id="7" name="Slide Number Placeholder 6"/>
          <p:cNvSpPr>
            <a:spLocks noGrp="1"/>
          </p:cNvSpPr>
          <p:nvPr>
            <p:ph type="sldNum" sz="quarter" idx="13"/>
          </p:nvPr>
        </p:nvSpPr>
        <p:spPr/>
        <p:txBody>
          <a:bodyPr/>
          <a:lstStyle/>
          <a:p>
            <a:pPr marL="0" marR="0" lvl="0" indent="0" algn="l" defTabSz="1872013" rtl="0" eaLnBrk="1" fontAlgn="auto" latinLnBrk="0" hangingPunct="0">
              <a:lnSpc>
                <a:spcPct val="80000"/>
              </a:lnSpc>
              <a:spcBef>
                <a:spcPts val="500"/>
              </a:spcBef>
              <a:spcAft>
                <a:spcPts val="0"/>
              </a:spcAft>
              <a:buClrTx/>
              <a:buSzTx/>
              <a:buFontTx/>
              <a:buNone/>
              <a:tabLst/>
              <a:defRPr/>
            </a:pPr>
            <a:fld id="{B4008EB6-D09E-4580-8CD6-DDB14511944F}" type="slidenum">
              <a:rPr kumimoji="0" lang="en-US" sz="4800" b="1" i="0" u="none" strike="noStrike" kern="0" cap="none" spc="0" normalizeH="0" baseline="0" noProof="0">
                <a:ln>
                  <a:noFill/>
                </a:ln>
                <a:solidFill>
                  <a:prstClr val="black"/>
                </a:solidFill>
                <a:effectLst/>
                <a:uLnTx/>
                <a:uFillTx/>
                <a:latin typeface="Calibri"/>
                <a:cs typeface="Calibri"/>
                <a:sym typeface="Calibri"/>
              </a:rPr>
              <a:pPr marL="0" marR="0" lvl="0" indent="0" algn="l" defTabSz="1872013" rtl="0" eaLnBrk="1" fontAlgn="auto" latinLnBrk="0" hangingPunct="0">
                <a:lnSpc>
                  <a:spcPct val="80000"/>
                </a:lnSpc>
                <a:spcBef>
                  <a:spcPts val="500"/>
                </a:spcBef>
                <a:spcAft>
                  <a:spcPts val="0"/>
                </a:spcAft>
                <a:buClrTx/>
                <a:buSzTx/>
                <a:buFontTx/>
                <a:buNone/>
                <a:tabLst/>
                <a:defRPr/>
              </a:pPr>
              <a:t>163</a:t>
            </a:fld>
            <a:endParaRPr kumimoji="0" lang="en-US" sz="4800" b="1" i="0" u="none" strike="noStrike" kern="0" cap="none" spc="0" normalizeH="0" baseline="0" noProof="0">
              <a:ln>
                <a:noFill/>
              </a:ln>
              <a:solidFill>
                <a:prstClr val="black"/>
              </a:solidFill>
              <a:effectLst/>
              <a:uLnTx/>
              <a:uFillTx/>
              <a:latin typeface="Calibri"/>
              <a:cs typeface="Calibri"/>
              <a:sym typeface="Calibri"/>
            </a:endParaRPr>
          </a:p>
        </p:txBody>
      </p:sp>
    </p:spTree>
    <p:extLst>
      <p:ext uri="{BB962C8B-B14F-4D97-AF65-F5344CB8AC3E}">
        <p14:creationId xmlns:p14="http://schemas.microsoft.com/office/powerpoint/2010/main" val="564485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9810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0064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55c21e2b16_2_19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47" name="Google Shape;647;g55c21e2b16_2_1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0574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279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4567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5c21e2b16_2_189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0" name="Google Shape;630;g55c21e2b16_2_1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3738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5c21e2b16_2_189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0" name="Google Shape;630;g55c21e2b16_2_1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9945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5585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5c21e2b16_2_179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4" name="Google Shape;434;g55c21e2b16_2_1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2961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3005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55c21e2b16_2_19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47" name="Google Shape;647;g55c21e2b16_2_1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3310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521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8134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5586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906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15147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89074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2297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0296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678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67794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1943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62961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39078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r>
              <a:rPr lang="en-GB" dirty="0"/>
              <a:t>Not required.</a:t>
            </a:r>
          </a:p>
          <a:p>
            <a:r>
              <a:rPr lang="en-GB" dirty="0"/>
              <a:t>Version pinning, good idea in production.</a:t>
            </a:r>
          </a:p>
          <a:p>
            <a:r>
              <a:rPr lang="en-GB" dirty="0"/>
              <a:t>= is optional, defaults</a:t>
            </a:r>
          </a:p>
          <a:p>
            <a:r>
              <a:rPr lang="en-GB" dirty="0"/>
              <a:t>Pessimistic will go up until the next major version</a:t>
            </a:r>
          </a:p>
          <a:p>
            <a:pPr marL="0" lvl="0" indent="0" algn="l" rtl="0">
              <a:spcBef>
                <a:spcPts val="0"/>
              </a:spcBef>
              <a:spcAft>
                <a:spcPts val="0"/>
              </a:spcAft>
              <a:buNone/>
            </a:pPr>
            <a:endParaRPr dirty="0"/>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81610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r>
              <a:rPr lang="en-GB" dirty="0"/>
              <a:t>Not required.</a:t>
            </a:r>
          </a:p>
          <a:p>
            <a:r>
              <a:rPr lang="en-GB" dirty="0"/>
              <a:t>Version pinning, good idea in production.</a:t>
            </a:r>
          </a:p>
          <a:p>
            <a:r>
              <a:rPr lang="en-GB" dirty="0"/>
              <a:t>= is optional, defaults</a:t>
            </a:r>
          </a:p>
          <a:p>
            <a:r>
              <a:rPr lang="en-GB" dirty="0"/>
              <a:t>Pessimistic will go up until the next major version</a:t>
            </a:r>
          </a:p>
          <a:p>
            <a:pPr marL="0" lvl="0" indent="0" algn="l" rtl="0">
              <a:spcBef>
                <a:spcPts val="0"/>
              </a:spcBef>
              <a:spcAft>
                <a:spcPts val="0"/>
              </a:spcAft>
              <a:buNone/>
            </a:pPr>
            <a:endParaRPr dirty="0"/>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8062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29363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885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61305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7145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11174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33039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43639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22693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39801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87333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68621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57383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0" name="Shape 1780"/>
          <p:cNvSpPr>
            <a:spLocks noGrp="1" noRot="1" noChangeAspect="1"/>
          </p:cNvSpPr>
          <p:nvPr>
            <p:ph type="sldImg"/>
          </p:nvPr>
        </p:nvSpPr>
        <p:spPr>
          <a:xfrm>
            <a:off x="381000" y="685800"/>
            <a:ext cx="6096000" cy="3429000"/>
          </a:xfrm>
          <a:prstGeom prst="rect">
            <a:avLst/>
          </a:prstGeom>
        </p:spPr>
        <p:txBody>
          <a:bodyPr/>
          <a:lstStyle/>
          <a:p>
            <a:endParaRPr/>
          </a:p>
        </p:txBody>
      </p:sp>
      <p:sp>
        <p:nvSpPr>
          <p:cNvPr id="1781" name="Shape 1781"/>
          <p:cNvSpPr>
            <a:spLocks noGrp="1"/>
          </p:cNvSpPr>
          <p:nvPr>
            <p:ph type="body" sz="quarter" idx="1"/>
          </p:nvPr>
        </p:nvSpPr>
        <p:spPr>
          <a:prstGeom prst="rect">
            <a:avLst/>
          </a:prstGeom>
        </p:spPr>
        <p:txBody>
          <a:bodyPr/>
          <a:lstStyle/>
          <a:p>
            <a:r>
              <a:t>Can be default or else required.</a:t>
            </a:r>
          </a:p>
          <a:p>
            <a:endParaRPr/>
          </a:p>
          <a:p>
            <a:r>
              <a:t>Default are literal and can not be interpolated.</a:t>
            </a:r>
          </a:p>
          <a:p>
            <a:endParaRPr/>
          </a:p>
          <a:p>
            <a:r>
              <a:t>Type is assumed.</a:t>
            </a:r>
          </a:p>
          <a:p>
            <a:endParaRPr/>
          </a:p>
          <a:p>
            <a:r>
              <a:t>Interpolation, more to come, VERY powerful</a:t>
            </a:r>
          </a:p>
          <a:p>
            <a:endParaRPr/>
          </a:p>
          <a:p>
            <a:r>
              <a:t>Description is purely for documentation (TF Registry)</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4" name="Shape 1804"/>
          <p:cNvSpPr>
            <a:spLocks noGrp="1" noRot="1" noChangeAspect="1"/>
          </p:cNvSpPr>
          <p:nvPr>
            <p:ph type="sldImg"/>
          </p:nvPr>
        </p:nvSpPr>
        <p:spPr>
          <a:xfrm>
            <a:off x="381000" y="685800"/>
            <a:ext cx="6096000" cy="3429000"/>
          </a:xfrm>
          <a:prstGeom prst="rect">
            <a:avLst/>
          </a:prstGeom>
        </p:spPr>
        <p:txBody>
          <a:bodyPr/>
          <a:lstStyle/>
          <a:p>
            <a:endParaRPr/>
          </a:p>
        </p:txBody>
      </p:sp>
      <p:sp>
        <p:nvSpPr>
          <p:cNvPr id="1805" name="Shape 1805"/>
          <p:cNvSpPr>
            <a:spLocks noGrp="1"/>
          </p:cNvSpPr>
          <p:nvPr>
            <p:ph type="body" sz="quarter" idx="1"/>
          </p:nvPr>
        </p:nvSpPr>
        <p:spPr>
          <a:prstGeom prst="rect">
            <a:avLst/>
          </a:prstGeom>
        </p:spPr>
        <p:txBody>
          <a:bodyPr/>
          <a:lstStyle/>
          <a:p>
            <a:r>
              <a:t>All files can declare and use variables.</a:t>
            </a:r>
          </a:p>
          <a:p>
            <a:r>
              <a:t>Share the same scope.</a:t>
            </a:r>
          </a:p>
          <a:p>
            <a:r>
              <a:t>Can not duplicate.</a:t>
            </a:r>
          </a:p>
          <a:p>
            <a:endParaRPr/>
          </a:p>
          <a:p>
            <a:r>
              <a:t>Revisit when we reach modules.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 name="Shape 1822"/>
          <p:cNvSpPr>
            <a:spLocks noGrp="1" noRot="1" noChangeAspect="1"/>
          </p:cNvSpPr>
          <p:nvPr>
            <p:ph type="sldImg"/>
          </p:nvPr>
        </p:nvSpPr>
        <p:spPr>
          <a:xfrm>
            <a:off x="381000" y="685800"/>
            <a:ext cx="6096000" cy="3429000"/>
          </a:xfrm>
          <a:prstGeom prst="rect">
            <a:avLst/>
          </a:prstGeom>
        </p:spPr>
        <p:txBody>
          <a:bodyPr/>
          <a:lstStyle/>
          <a:p>
            <a:endParaRPr/>
          </a:p>
        </p:txBody>
      </p:sp>
      <p:sp>
        <p:nvSpPr>
          <p:cNvPr id="1823" name="Shape 1823"/>
          <p:cNvSpPr>
            <a:spLocks noGrp="1"/>
          </p:cNvSpPr>
          <p:nvPr>
            <p:ph type="body" sz="quarter" idx="1"/>
          </p:nvPr>
        </p:nvSpPr>
        <p:spPr>
          <a:prstGeom prst="rect">
            <a:avLst/>
          </a:prstGeom>
        </p:spPr>
        <p:txBody>
          <a:bodyPr/>
          <a:lstStyle/>
          <a:p>
            <a:r>
              <a:t>Pass as many as you like</a:t>
            </a:r>
          </a:p>
          <a:p>
            <a:endParaRPr/>
          </a:p>
          <a:p>
            <a:r>
              <a:t>Duplicates will be overridden.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Shape 721"/>
          <p:cNvSpPr>
            <a:spLocks noGrp="1" noRot="1" noChangeAspect="1"/>
          </p:cNvSpPr>
          <p:nvPr>
            <p:ph type="sldImg"/>
          </p:nvPr>
        </p:nvSpPr>
        <p:spPr>
          <a:xfrm>
            <a:off x="381000" y="685800"/>
            <a:ext cx="6096000" cy="3429000"/>
          </a:xfrm>
          <a:prstGeom prst="rect">
            <a:avLst/>
          </a:prstGeom>
        </p:spPr>
        <p:txBody>
          <a:bodyPr/>
          <a:lstStyle/>
          <a:p>
            <a:endParaRPr/>
          </a:p>
        </p:txBody>
      </p:sp>
      <p:sp>
        <p:nvSpPr>
          <p:cNvPr id="722" name="Shape 722"/>
          <p:cNvSpPr>
            <a:spLocks noGrp="1"/>
          </p:cNvSpPr>
          <p:nvPr>
            <p:ph type="body" sz="quarter" idx="1"/>
          </p:nvPr>
        </p:nvSpPr>
        <p:spPr>
          <a:prstGeom prst="rect">
            <a:avLst/>
          </a:prstGeom>
        </p:spPr>
        <p:txBody>
          <a:bodyPr/>
          <a:lstStyle/>
          <a:p>
            <a:pPr>
              <a:defRPr sz="1400"/>
            </a:pPr>
            <a:r>
              <a:t>Intro and Overview of IaC, Terraform, and Azure – give us a solid base to start discussing higher level topics</a:t>
            </a:r>
          </a:p>
          <a:p>
            <a:pPr>
              <a:defRPr sz="1400"/>
            </a:pPr>
            <a:endParaRPr/>
          </a:p>
          <a:p>
            <a:pPr>
              <a:defRPr sz="1400"/>
            </a:pPr>
            <a:r>
              <a:t>Lunch – Solution Discussion, Free form, whiteboard</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8" name="Shape 1828"/>
          <p:cNvSpPr>
            <a:spLocks noGrp="1" noRot="1" noChangeAspect="1"/>
          </p:cNvSpPr>
          <p:nvPr>
            <p:ph type="sldImg"/>
          </p:nvPr>
        </p:nvSpPr>
        <p:spPr>
          <a:xfrm>
            <a:off x="381000" y="685800"/>
            <a:ext cx="6096000" cy="3429000"/>
          </a:xfrm>
          <a:prstGeom prst="rect">
            <a:avLst/>
          </a:prstGeom>
        </p:spPr>
        <p:txBody>
          <a:bodyPr/>
          <a:lstStyle/>
          <a:p>
            <a:endParaRPr/>
          </a:p>
        </p:txBody>
      </p:sp>
      <p:sp>
        <p:nvSpPr>
          <p:cNvPr id="1829" name="Shape 1829"/>
          <p:cNvSpPr>
            <a:spLocks noGrp="1"/>
          </p:cNvSpPr>
          <p:nvPr>
            <p:ph type="body" sz="quarter" idx="1"/>
          </p:nvPr>
        </p:nvSpPr>
        <p:spPr>
          <a:prstGeom prst="rect">
            <a:avLst/>
          </a:prstGeom>
        </p:spPr>
        <p:txBody>
          <a:bodyPr/>
          <a:lstStyle/>
          <a:p>
            <a:r>
              <a:t>Great for automation.</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98490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7" name="Shape 1837"/>
          <p:cNvSpPr>
            <a:spLocks noGrp="1" noRot="1" noChangeAspect="1"/>
          </p:cNvSpPr>
          <p:nvPr>
            <p:ph type="sldImg"/>
          </p:nvPr>
        </p:nvSpPr>
        <p:spPr>
          <a:xfrm>
            <a:off x="381000" y="685800"/>
            <a:ext cx="6096000" cy="3429000"/>
          </a:xfrm>
          <a:prstGeom prst="rect">
            <a:avLst/>
          </a:prstGeom>
        </p:spPr>
        <p:txBody>
          <a:bodyPr/>
          <a:lstStyle/>
          <a:p>
            <a:endParaRPr/>
          </a:p>
        </p:txBody>
      </p:sp>
      <p:sp>
        <p:nvSpPr>
          <p:cNvPr id="1838" name="Shape 1838"/>
          <p:cNvSpPr>
            <a:spLocks noGrp="1"/>
          </p:cNvSpPr>
          <p:nvPr>
            <p:ph type="body" sz="quarter" idx="1"/>
          </p:nvPr>
        </p:nvSpPr>
        <p:spPr>
          <a:prstGeom prst="rect">
            <a:avLst/>
          </a:prstGeom>
        </p:spPr>
        <p:txBody>
          <a:bodyPr/>
          <a:lstStyle/>
          <a:p>
            <a:r>
              <a:rPr dirty="0"/>
              <a:t>Each resource has a lot of metadata, showing it all would be too difficult to sort through.</a:t>
            </a:r>
          </a:p>
          <a:p>
            <a:endParaRPr dirty="0"/>
          </a:p>
          <a:p>
            <a:r>
              <a:rPr dirty="0"/>
              <a:t>Computed Values (dynamic IPs)</a:t>
            </a:r>
          </a:p>
          <a:p>
            <a:endParaRPr dirty="0"/>
          </a:p>
          <a:p>
            <a:r>
              <a:rPr dirty="0"/>
              <a:t>Customized outputs</a:t>
            </a:r>
          </a:p>
          <a:p>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7" name="Shape 1837"/>
          <p:cNvSpPr>
            <a:spLocks noGrp="1" noRot="1" noChangeAspect="1"/>
          </p:cNvSpPr>
          <p:nvPr>
            <p:ph type="sldImg"/>
          </p:nvPr>
        </p:nvSpPr>
        <p:spPr>
          <a:xfrm>
            <a:off x="381000" y="685800"/>
            <a:ext cx="6096000" cy="3429000"/>
          </a:xfrm>
          <a:prstGeom prst="rect">
            <a:avLst/>
          </a:prstGeom>
        </p:spPr>
        <p:txBody>
          <a:bodyPr/>
          <a:lstStyle/>
          <a:p>
            <a:endParaRPr/>
          </a:p>
        </p:txBody>
      </p:sp>
      <p:sp>
        <p:nvSpPr>
          <p:cNvPr id="1838" name="Shape 1838"/>
          <p:cNvSpPr>
            <a:spLocks noGrp="1"/>
          </p:cNvSpPr>
          <p:nvPr>
            <p:ph type="body" sz="quarter" idx="1"/>
          </p:nvPr>
        </p:nvSpPr>
        <p:spPr>
          <a:prstGeom prst="rect">
            <a:avLst/>
          </a:prstGeom>
        </p:spPr>
        <p:txBody>
          <a:bodyPr/>
          <a:lstStyle/>
          <a:p>
            <a:r>
              <a:rPr dirty="0"/>
              <a:t>Each resource has a lot of metadata, showing it all would be too difficult to sort through.</a:t>
            </a:r>
          </a:p>
          <a:p>
            <a:endParaRPr dirty="0"/>
          </a:p>
          <a:p>
            <a:r>
              <a:rPr dirty="0"/>
              <a:t>Computed Values (dynamic IPs)</a:t>
            </a:r>
          </a:p>
          <a:p>
            <a:endParaRPr dirty="0"/>
          </a:p>
          <a:p>
            <a:r>
              <a:rPr dirty="0"/>
              <a:t>Customized outputs</a:t>
            </a:r>
          </a:p>
          <a:p>
            <a:endParaRPr dirty="0"/>
          </a:p>
        </p:txBody>
      </p:sp>
    </p:spTree>
    <p:extLst>
      <p:ext uri="{BB962C8B-B14F-4D97-AF65-F5344CB8AC3E}">
        <p14:creationId xmlns:p14="http://schemas.microsoft.com/office/powerpoint/2010/main" val="13724866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2599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6" name="Shape 1866"/>
          <p:cNvSpPr>
            <a:spLocks noGrp="1" noRot="1" noChangeAspect="1"/>
          </p:cNvSpPr>
          <p:nvPr>
            <p:ph type="sldImg"/>
          </p:nvPr>
        </p:nvSpPr>
        <p:spPr>
          <a:xfrm>
            <a:off x="381000" y="685800"/>
            <a:ext cx="6096000" cy="3429000"/>
          </a:xfrm>
          <a:prstGeom prst="rect">
            <a:avLst/>
          </a:prstGeom>
        </p:spPr>
        <p:txBody>
          <a:bodyPr/>
          <a:lstStyle/>
          <a:p>
            <a:endParaRPr/>
          </a:p>
        </p:txBody>
      </p:sp>
      <p:sp>
        <p:nvSpPr>
          <p:cNvPr id="1867" name="Shape 1867"/>
          <p:cNvSpPr>
            <a:spLocks noGrp="1"/>
          </p:cNvSpPr>
          <p:nvPr>
            <p:ph type="body" sz="quarter" idx="1"/>
          </p:nvPr>
        </p:nvSpPr>
        <p:spPr>
          <a:prstGeom prst="rect">
            <a:avLst/>
          </a:prstGeom>
        </p:spPr>
        <p:txBody>
          <a:bodyPr/>
          <a:lstStyle/>
          <a:p>
            <a:r>
              <a:t>One of the most important!</a:t>
            </a:r>
          </a:p>
          <a:p>
            <a:endParaRPr/>
          </a:p>
          <a:p>
            <a:r>
              <a:t>count.index scoped to resource</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Shape 187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7" name="Shape 1877"/>
          <p:cNvSpPr>
            <a:spLocks noGrp="1"/>
          </p:cNvSpPr>
          <p:nvPr>
            <p:ph type="body" sz="quarter" idx="1"/>
          </p:nvPr>
        </p:nvSpPr>
        <p:spPr>
          <a:prstGeom prst="rect">
            <a:avLst/>
          </a:prstGeom>
        </p:spPr>
        <p:txBody>
          <a:bodyPr/>
          <a:lstStyle/>
          <a:p>
            <a:r>
              <a:t>Element() If the index is greater than the number of elements, this function will wrap using a standard mod algorithm.</a:t>
            </a:r>
          </a:p>
          <a:p>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 name="Shape 1882"/>
          <p:cNvSpPr>
            <a:spLocks noGrp="1" noRot="1" noChangeAspect="1"/>
          </p:cNvSpPr>
          <p:nvPr>
            <p:ph type="sldImg"/>
          </p:nvPr>
        </p:nvSpPr>
        <p:spPr>
          <a:xfrm>
            <a:off x="381000" y="685800"/>
            <a:ext cx="6096000" cy="3429000"/>
          </a:xfrm>
          <a:prstGeom prst="rect">
            <a:avLst/>
          </a:prstGeom>
        </p:spPr>
        <p:txBody>
          <a:bodyPr/>
          <a:lstStyle/>
          <a:p>
            <a:endParaRPr/>
          </a:p>
        </p:txBody>
      </p:sp>
      <p:sp>
        <p:nvSpPr>
          <p:cNvPr id="1883" name="Shape 1883"/>
          <p:cNvSpPr>
            <a:spLocks noGrp="1"/>
          </p:cNvSpPr>
          <p:nvPr>
            <p:ph type="body" sz="quarter" idx="1"/>
          </p:nvPr>
        </p:nvSpPr>
        <p:spPr>
          <a:prstGeom prst="rect">
            <a:avLst/>
          </a:prstGeom>
        </p:spPr>
        <p:txBody>
          <a:bodyPr/>
          <a:lstStyle/>
          <a:p>
            <a:r>
              <a:t>Format, for index =2 -&gt; “web-002”</a:t>
            </a:r>
          </a:p>
          <a:p>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Shape 1892"/>
          <p:cNvSpPr>
            <a:spLocks noGrp="1" noRot="1" noChangeAspect="1"/>
          </p:cNvSpPr>
          <p:nvPr>
            <p:ph type="sldImg"/>
          </p:nvPr>
        </p:nvSpPr>
        <p:spPr>
          <a:xfrm>
            <a:off x="381000" y="685800"/>
            <a:ext cx="6096000" cy="3429000"/>
          </a:xfrm>
          <a:prstGeom prst="rect">
            <a:avLst/>
          </a:prstGeom>
        </p:spPr>
        <p:txBody>
          <a:bodyPr/>
          <a:lstStyle/>
          <a:p>
            <a:endParaRPr/>
          </a:p>
        </p:txBody>
      </p:sp>
      <p:sp>
        <p:nvSpPr>
          <p:cNvPr id="1893" name="Shape 1893"/>
          <p:cNvSpPr>
            <a:spLocks noGrp="1"/>
          </p:cNvSpPr>
          <p:nvPr>
            <p:ph type="body" sz="quarter" idx="1"/>
          </p:nvPr>
        </p:nvSpPr>
        <p:spPr>
          <a:prstGeom prst="rect">
            <a:avLst/>
          </a:prstGeom>
        </p:spPr>
        <p:txBody>
          <a:bodyPr/>
          <a:lstStyle/>
          <a:p>
            <a:r>
              <a:t>Private variable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3487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5246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Shape 1923"/>
          <p:cNvSpPr>
            <a:spLocks noGrp="1" noRot="1" noChangeAspect="1"/>
          </p:cNvSpPr>
          <p:nvPr>
            <p:ph type="sldImg"/>
          </p:nvPr>
        </p:nvSpPr>
        <p:spPr>
          <a:xfrm>
            <a:off x="381000" y="685800"/>
            <a:ext cx="6096000" cy="3429000"/>
          </a:xfrm>
          <a:prstGeom prst="rect">
            <a:avLst/>
          </a:prstGeom>
        </p:spPr>
        <p:txBody>
          <a:bodyPr/>
          <a:lstStyle/>
          <a:p>
            <a:endParaRPr/>
          </a:p>
        </p:txBody>
      </p:sp>
      <p:sp>
        <p:nvSpPr>
          <p:cNvPr id="1924" name="Shape 1924"/>
          <p:cNvSpPr>
            <a:spLocks noGrp="1"/>
          </p:cNvSpPr>
          <p:nvPr>
            <p:ph type="body" sz="quarter" idx="1"/>
          </p:nvPr>
        </p:nvSpPr>
        <p:spPr>
          <a:prstGeom prst="rect">
            <a:avLst/>
          </a:prstGeom>
        </p:spPr>
        <p:txBody>
          <a:bodyPr/>
          <a:lstStyle/>
          <a:p>
            <a:r>
              <a:t>Terraform Enterprise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3246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32625876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37675292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5427841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7114825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39143143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85486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1404336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69799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15318684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6161205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6034860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31847690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15579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Shape 1947"/>
          <p:cNvSpPr>
            <a:spLocks noGrp="1" noRot="1" noChangeAspect="1"/>
          </p:cNvSpPr>
          <p:nvPr>
            <p:ph type="sldImg"/>
          </p:nvPr>
        </p:nvSpPr>
        <p:spPr>
          <a:xfrm>
            <a:off x="381000" y="685800"/>
            <a:ext cx="6096000" cy="3429000"/>
          </a:xfrm>
          <a:prstGeom prst="rect">
            <a:avLst/>
          </a:prstGeom>
        </p:spPr>
        <p:txBody>
          <a:bodyPr/>
          <a:lstStyle/>
          <a:p>
            <a:endParaRPr/>
          </a:p>
        </p:txBody>
      </p:sp>
      <p:sp>
        <p:nvSpPr>
          <p:cNvPr id="1948" name="Shape 1948"/>
          <p:cNvSpPr>
            <a:spLocks noGrp="1"/>
          </p:cNvSpPr>
          <p:nvPr>
            <p:ph type="body" sz="quarter" idx="1"/>
          </p:nvPr>
        </p:nvSpPr>
        <p:spPr>
          <a:prstGeom prst="rect">
            <a:avLst/>
          </a:prstGeom>
        </p:spPr>
        <p:txBody>
          <a:bodyPr/>
          <a:lstStyle/>
          <a:p>
            <a:endParaRPr/>
          </a:p>
          <a:p>
            <a:r>
              <a:t>Use common state across others.</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Shape 1947"/>
          <p:cNvSpPr>
            <a:spLocks noGrp="1" noRot="1" noChangeAspect="1"/>
          </p:cNvSpPr>
          <p:nvPr>
            <p:ph type="sldImg"/>
          </p:nvPr>
        </p:nvSpPr>
        <p:spPr>
          <a:xfrm>
            <a:off x="381000" y="685800"/>
            <a:ext cx="6096000" cy="3429000"/>
          </a:xfrm>
          <a:prstGeom prst="rect">
            <a:avLst/>
          </a:prstGeom>
        </p:spPr>
        <p:txBody>
          <a:bodyPr/>
          <a:lstStyle/>
          <a:p>
            <a:endParaRPr/>
          </a:p>
        </p:txBody>
      </p:sp>
      <p:sp>
        <p:nvSpPr>
          <p:cNvPr id="1948" name="Shape 1948"/>
          <p:cNvSpPr>
            <a:spLocks noGrp="1"/>
          </p:cNvSpPr>
          <p:nvPr>
            <p:ph type="body" sz="quarter" idx="1"/>
          </p:nvPr>
        </p:nvSpPr>
        <p:spPr>
          <a:prstGeom prst="rect">
            <a:avLst/>
          </a:prstGeom>
        </p:spPr>
        <p:txBody>
          <a:bodyPr/>
          <a:lstStyle/>
          <a:p>
            <a:endParaRPr/>
          </a:p>
          <a:p>
            <a:r>
              <a:t>Use common state across others.</a:t>
            </a:r>
          </a:p>
        </p:txBody>
      </p:sp>
    </p:spTree>
    <p:extLst>
      <p:ext uri="{BB962C8B-B14F-4D97-AF65-F5344CB8AC3E}">
        <p14:creationId xmlns:p14="http://schemas.microsoft.com/office/powerpoint/2010/main" val="33482079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4819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4" name="Shape 1984"/>
          <p:cNvSpPr>
            <a:spLocks noGrp="1" noRot="1" noChangeAspect="1"/>
          </p:cNvSpPr>
          <p:nvPr>
            <p:ph type="sldImg"/>
          </p:nvPr>
        </p:nvSpPr>
        <p:spPr>
          <a:xfrm>
            <a:off x="381000" y="685800"/>
            <a:ext cx="6096000" cy="3429000"/>
          </a:xfrm>
          <a:prstGeom prst="rect">
            <a:avLst/>
          </a:prstGeom>
        </p:spPr>
        <p:txBody>
          <a:bodyPr/>
          <a:lstStyle/>
          <a:p>
            <a:endParaRPr/>
          </a:p>
        </p:txBody>
      </p:sp>
      <p:sp>
        <p:nvSpPr>
          <p:cNvPr id="1985" name="Shape 1985"/>
          <p:cNvSpPr>
            <a:spLocks noGrp="1"/>
          </p:cNvSpPr>
          <p:nvPr>
            <p:ph type="body" sz="quarter" idx="1"/>
          </p:nvPr>
        </p:nvSpPr>
        <p:spPr>
          <a:prstGeom prst="rect">
            <a:avLst/>
          </a:prstGeom>
        </p:spPr>
        <p:txBody>
          <a:bodyPr/>
          <a:lstStyle/>
          <a:p>
            <a:r>
              <a:t>Can specify a DIR, but not recommended.</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6" name="Shape 2006"/>
          <p:cNvSpPr>
            <a:spLocks noGrp="1" noRot="1" noChangeAspect="1"/>
          </p:cNvSpPr>
          <p:nvPr>
            <p:ph type="sldImg"/>
          </p:nvPr>
        </p:nvSpPr>
        <p:spPr>
          <a:xfrm>
            <a:off x="381000" y="685800"/>
            <a:ext cx="6096000" cy="3429000"/>
          </a:xfrm>
          <a:prstGeom prst="rect">
            <a:avLst/>
          </a:prstGeom>
        </p:spPr>
        <p:txBody>
          <a:bodyPr/>
          <a:lstStyle/>
          <a:p>
            <a:endParaRPr/>
          </a:p>
        </p:txBody>
      </p:sp>
      <p:sp>
        <p:nvSpPr>
          <p:cNvPr id="2007" name="Shape 2007"/>
          <p:cNvSpPr>
            <a:spLocks noGrp="1"/>
          </p:cNvSpPr>
          <p:nvPr>
            <p:ph type="body" sz="quarter" idx="1"/>
          </p:nvPr>
        </p:nvSpPr>
        <p:spPr>
          <a:prstGeom prst="rect">
            <a:avLst/>
          </a:prstGeom>
        </p:spPr>
        <p:txBody>
          <a:bodyPr/>
          <a:lstStyle/>
          <a:p>
            <a:r>
              <a:t>-check, great for CI server checks.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25700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 name="Shape 2025"/>
          <p:cNvSpPr>
            <a:spLocks noGrp="1" noRot="1" noChangeAspect="1"/>
          </p:cNvSpPr>
          <p:nvPr>
            <p:ph type="sldImg"/>
          </p:nvPr>
        </p:nvSpPr>
        <p:spPr>
          <a:xfrm>
            <a:off x="381000" y="685800"/>
            <a:ext cx="6096000" cy="3429000"/>
          </a:xfrm>
          <a:prstGeom prst="rect">
            <a:avLst/>
          </a:prstGeom>
        </p:spPr>
        <p:txBody>
          <a:bodyPr/>
          <a:lstStyle/>
          <a:p>
            <a:endParaRPr/>
          </a:p>
        </p:txBody>
      </p:sp>
      <p:sp>
        <p:nvSpPr>
          <p:cNvPr id="2026" name="Shape 2026"/>
          <p:cNvSpPr>
            <a:spLocks noGrp="1"/>
          </p:cNvSpPr>
          <p:nvPr>
            <p:ph type="body" sz="quarter" idx="1"/>
          </p:nvPr>
        </p:nvSpPr>
        <p:spPr>
          <a:prstGeom prst="rect">
            <a:avLst/>
          </a:prstGeom>
        </p:spPr>
        <p:txBody>
          <a:bodyPr/>
          <a:lstStyle/>
          <a:p>
            <a:r>
              <a:t>Doesn’t modify state </a:t>
            </a:r>
          </a:p>
          <a:p>
            <a:r>
              <a:t>Can read remotes</a:t>
            </a:r>
          </a:p>
          <a:p>
            <a:r>
              <a:t>Can work with out a state (just nothing to query)</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37282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Shape 1947"/>
          <p:cNvSpPr>
            <a:spLocks noGrp="1" noRot="1" noChangeAspect="1"/>
          </p:cNvSpPr>
          <p:nvPr>
            <p:ph type="sldImg"/>
          </p:nvPr>
        </p:nvSpPr>
        <p:spPr>
          <a:xfrm>
            <a:off x="381000" y="685800"/>
            <a:ext cx="6096000" cy="3429000"/>
          </a:xfrm>
          <a:prstGeom prst="rect">
            <a:avLst/>
          </a:prstGeom>
        </p:spPr>
        <p:txBody>
          <a:bodyPr/>
          <a:lstStyle/>
          <a:p>
            <a:endParaRPr/>
          </a:p>
        </p:txBody>
      </p:sp>
      <p:sp>
        <p:nvSpPr>
          <p:cNvPr id="1948" name="Shape 1948"/>
          <p:cNvSpPr>
            <a:spLocks noGrp="1"/>
          </p:cNvSpPr>
          <p:nvPr>
            <p:ph type="body" sz="quarter" idx="1"/>
          </p:nvPr>
        </p:nvSpPr>
        <p:spPr>
          <a:prstGeom prst="rect">
            <a:avLst/>
          </a:prstGeom>
        </p:spPr>
        <p:txBody>
          <a:bodyPr/>
          <a:lstStyle/>
          <a:p>
            <a:endParaRPr/>
          </a:p>
          <a:p>
            <a:r>
              <a:t>Use common state across others.</a:t>
            </a:r>
          </a:p>
        </p:txBody>
      </p:sp>
    </p:spTree>
    <p:extLst>
      <p:ext uri="{BB962C8B-B14F-4D97-AF65-F5344CB8AC3E}">
        <p14:creationId xmlns:p14="http://schemas.microsoft.com/office/powerpoint/2010/main" val="28141993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01099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dirty="0">
                <a:latin typeface="Segoe UI" panose="020B0502040204020203" pitchFamily="34" charset="0"/>
                <a:cs typeface="Segoe UI" panose="020B0502040204020203" pitchFamily="34" charset="0"/>
              </a:rPr>
              <a:t>So, what is DevOps exactly?</a:t>
            </a:r>
          </a:p>
          <a:p>
            <a:pPr marL="0" indent="0">
              <a:buFont typeface="Arial" panose="020B0604020202020204" pitchFamily="34" charset="0"/>
              <a:buNone/>
            </a:pPr>
            <a:endParaRPr lang="en-US" sz="900"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900" dirty="0">
                <a:solidFill>
                  <a:schemeClr val="tx1"/>
                </a:solidFill>
                <a:latin typeface="Segoe UI" panose="020B0502040204020203" pitchFamily="34" charset="0"/>
                <a:cs typeface="Segoe UI" panose="020B0502040204020203" pitchFamily="34" charset="0"/>
              </a:rPr>
              <a:t>DevOps is a term for a group of </a:t>
            </a:r>
            <a:r>
              <a:rPr lang="en-US" sz="900" b="1" dirty="0">
                <a:solidFill>
                  <a:schemeClr val="tx1"/>
                </a:solidFill>
                <a:latin typeface="Segoe UI" panose="020B0502040204020203" pitchFamily="34" charset="0"/>
                <a:cs typeface="Segoe UI" panose="020B0502040204020203" pitchFamily="34" charset="0"/>
              </a:rPr>
              <a:t>concepts</a:t>
            </a:r>
            <a:r>
              <a:rPr lang="en-US" sz="900" dirty="0">
                <a:solidFill>
                  <a:schemeClr val="tx1"/>
                </a:solidFill>
                <a:latin typeface="Segoe UI" panose="020B0502040204020203" pitchFamily="34" charset="0"/>
                <a:cs typeface="Segoe UI" panose="020B0502040204020203" pitchFamily="34" charset="0"/>
              </a:rPr>
              <a:t> that, while not all new, have catalyzed into a movement and are rapidly spreading.</a:t>
            </a:r>
          </a:p>
          <a:p>
            <a:pPr marL="171450" indent="-171450">
              <a:buFont typeface="Arial" panose="020B0604020202020204" pitchFamily="34" charset="0"/>
              <a:buChar char="•"/>
            </a:pPr>
            <a:r>
              <a:rPr lang="en-US" sz="900" dirty="0">
                <a:effectLst/>
                <a:latin typeface="Segoe UI" panose="020B0502040204020203" pitchFamily="34" charset="0"/>
                <a:cs typeface="Segoe UI" panose="020B0502040204020203" pitchFamily="34" charset="0"/>
              </a:rPr>
              <a:t>Like any new and popular term, people have different and sometimes contradictory perceptions of what it is.</a:t>
            </a:r>
          </a:p>
          <a:p>
            <a:pPr marL="171450" indent="-171450">
              <a:buFont typeface="Arial" panose="020B0604020202020204" pitchFamily="34" charset="0"/>
              <a:buChar char="•"/>
            </a:pPr>
            <a:r>
              <a:rPr lang="en-US" sz="900" dirty="0">
                <a:latin typeface="Segoe UI" panose="020B0502040204020203" pitchFamily="34" charset="0"/>
                <a:cs typeface="Segoe UI" panose="020B0502040204020203" pitchFamily="34" charset="0"/>
              </a:rPr>
              <a:t>Currently, DevOps is more like a philosophical movement, and not yet a precise collection of practices, descriptive or prescriptive (e.g., CMM-I, ITIL, Agile, etc.).</a:t>
            </a:r>
            <a:endParaRPr lang="en-US" sz="900" kern="1200" dirty="0">
              <a:solidFill>
                <a:schemeClr val="tx1"/>
              </a:solidFill>
              <a:effectLst/>
              <a:latin typeface="Segoe UI" panose="020B0502040204020203" pitchFamily="34" charset="0"/>
              <a:ea typeface="+mn-ea"/>
              <a:cs typeface="Segoe UI" panose="020B0502040204020203" pitchFamily="34" charset="0"/>
            </a:endParaRPr>
          </a:p>
          <a:p>
            <a:pPr marL="171450" indent="-171450">
              <a:buFont typeface="Arial" panose="020B0604020202020204" pitchFamily="34" charset="0"/>
              <a:buChar char="•"/>
            </a:pPr>
            <a:r>
              <a:rPr lang="en-US" sz="900" kern="1200" dirty="0">
                <a:solidFill>
                  <a:schemeClr val="tx1"/>
                </a:solidFill>
                <a:effectLst/>
                <a:latin typeface="Segoe UI" panose="020B0502040204020203" pitchFamily="34" charset="0"/>
                <a:ea typeface="+mn-ea"/>
                <a:cs typeface="Segoe UI" panose="020B0502040204020203" pitchFamily="34" charset="0"/>
              </a:rPr>
              <a:t>In his book </a:t>
            </a:r>
            <a:r>
              <a:rPr lang="en-US" sz="900" i="1" kern="1200" dirty="0">
                <a:solidFill>
                  <a:schemeClr val="tx1"/>
                </a:solidFill>
                <a:effectLst/>
                <a:latin typeface="Segoe UI" panose="020B0502040204020203" pitchFamily="34" charset="0"/>
                <a:ea typeface="+mn-ea"/>
                <a:cs typeface="Segoe UI" panose="020B0502040204020203" pitchFamily="34" charset="0"/>
              </a:rPr>
              <a:t>The Phoenix Project</a:t>
            </a:r>
            <a:r>
              <a:rPr lang="en-US" sz="900" kern="1200" dirty="0">
                <a:solidFill>
                  <a:schemeClr val="tx1"/>
                </a:solidFill>
                <a:effectLst/>
                <a:latin typeface="Segoe UI" panose="020B0502040204020203" pitchFamily="34" charset="0"/>
                <a:ea typeface="+mn-ea"/>
                <a:cs typeface="Segoe UI" panose="020B0502040204020203" pitchFamily="34" charset="0"/>
              </a:rPr>
              <a:t>,</a:t>
            </a:r>
            <a:r>
              <a:rPr lang="en-US" sz="900" kern="1200" baseline="0" dirty="0">
                <a:solidFill>
                  <a:schemeClr val="tx1"/>
                </a:solidFill>
                <a:effectLst/>
                <a:latin typeface="Segoe UI" panose="020B0502040204020203" pitchFamily="34" charset="0"/>
                <a:ea typeface="+mn-ea"/>
                <a:cs typeface="Segoe UI" panose="020B0502040204020203" pitchFamily="34" charset="0"/>
              </a:rPr>
              <a:t> Gene Kim, an important DevOps influencer, describes a model how an IT organization can transition to a DevOps model to facilitate </a:t>
            </a:r>
            <a:r>
              <a:rPr lang="en-US" sz="900" kern="1200" dirty="0">
                <a:solidFill>
                  <a:schemeClr val="tx1"/>
                </a:solidFill>
                <a:effectLst/>
                <a:latin typeface="Segoe UI" panose="020B0502040204020203" pitchFamily="34" charset="0"/>
                <a:ea typeface="+mn-ea"/>
                <a:cs typeface="Segoe UI" panose="020B0502040204020203" pitchFamily="34" charset="0"/>
              </a:rPr>
              <a:t>fast, rapid, reliable flow of features into production and, ultimately, into the hands of users.</a:t>
            </a:r>
          </a:p>
          <a:p>
            <a:pPr marL="171450" indent="-171450">
              <a:buFont typeface="Arial" panose="020B0604020202020204" pitchFamily="34" charset="0"/>
              <a:buChar char="•"/>
            </a:pPr>
            <a:endParaRPr lang="en-US" sz="900" dirty="0">
              <a:solidFill>
                <a:schemeClr val="tx1"/>
              </a:solidFill>
              <a:latin typeface="Segoe UI" panose="020B0502040204020203" pitchFamily="34" charset="0"/>
              <a:cs typeface="Segoe UI" panose="020B0502040204020203" pitchFamily="34" charset="0"/>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sym typeface="Calibri"/>
              </a:rPr>
              <a:pPr marL="0" marR="0" lvl="0" indent="0" algn="r" defTabSz="932742" rtl="0" eaLnBrk="1" fontAlgn="auto" latinLnBrk="0" hangingPunct="1">
                <a:lnSpc>
                  <a:spcPct val="100000"/>
                </a:lnSpc>
                <a:spcBef>
                  <a:spcPts val="0"/>
                </a:spcBef>
                <a:spcAft>
                  <a:spcPts val="0"/>
                </a:spcAft>
                <a:buClrTx/>
                <a:buSzTx/>
                <a:buFontTx/>
                <a:buNone/>
                <a:tabLst/>
                <a:defRPr/>
              </a:pPr>
              <a:t>10/4/23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sym typeface="Calibri"/>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sym typeface="Calibri"/>
              </a:rPr>
              <a:pPr marL="0" marR="0" lvl="0" indent="0" algn="r" defTabSz="932742"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sym typeface="Calibri"/>
            </a:endParaRPr>
          </a:p>
        </p:txBody>
      </p:sp>
    </p:spTree>
    <p:extLst>
      <p:ext uri="{BB962C8B-B14F-4D97-AF65-F5344CB8AC3E}">
        <p14:creationId xmlns:p14="http://schemas.microsoft.com/office/powerpoint/2010/main" val="19667544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D7B9D4F-5F19-438C-92E8-037C6AE8F87D}"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130</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8792514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D7B9D4F-5F19-438C-92E8-037C6AE8F87D}"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131</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7226275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80000"/>
              </a:lnSpc>
              <a:spcBef>
                <a:spcPts val="50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86CE63F-9E7F-4C04-9D0D-FCA25A8E9E86}" type="datetime8">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10/4/23 8:52 PM</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7" name="Slide Number Placeholder 6"/>
          <p:cNvSpPr>
            <a:spLocks noGrp="1"/>
          </p:cNvSpPr>
          <p:nvPr>
            <p:ph type="sldNum" sz="quarter" idx="13"/>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B4008EB6-D09E-4580-8CD6-DDB14511944F}"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132</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4340633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80000"/>
              </a:lnSpc>
              <a:spcBef>
                <a:spcPts val="50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86CE63F-9E7F-4C04-9D0D-FCA25A8E9E86}" type="datetime8">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10/4/23 8:52 PM</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7" name="Slide Number Placeholder 6"/>
          <p:cNvSpPr>
            <a:spLocks noGrp="1"/>
          </p:cNvSpPr>
          <p:nvPr>
            <p:ph type="sldNum" sz="quarter" idx="13"/>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B4008EB6-D09E-4580-8CD6-DDB14511944F}"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133</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7145003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80000"/>
              </a:lnSpc>
              <a:spcBef>
                <a:spcPts val="50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86CE63F-9E7F-4C04-9D0D-FCA25A8E9E86}" type="datetime8">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10/4/23 8:52 PM</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7" name="Slide Number Placeholder 6"/>
          <p:cNvSpPr>
            <a:spLocks noGrp="1"/>
          </p:cNvSpPr>
          <p:nvPr>
            <p:ph type="sldNum" sz="quarter" idx="13"/>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B4008EB6-D09E-4580-8CD6-DDB14511944F}"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134</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67557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99213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80000"/>
              </a:lnSpc>
              <a:spcBef>
                <a:spcPts val="50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86CE63F-9E7F-4C04-9D0D-FCA25A8E9E86}" type="datetime8">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10/4/23 8:52 PM</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7" name="Slide Number Placeholder 6"/>
          <p:cNvSpPr>
            <a:spLocks noGrp="1"/>
          </p:cNvSpPr>
          <p:nvPr>
            <p:ph type="sldNum" sz="quarter" idx="13"/>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B4008EB6-D09E-4580-8CD6-DDB14511944F}"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135</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419297794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80000"/>
              </a:lnSpc>
              <a:spcBef>
                <a:spcPts val="50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86CE63F-9E7F-4C04-9D0D-FCA25A8E9E86}" type="datetime8">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10/4/23 8:52 PM</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7" name="Slide Number Placeholder 6"/>
          <p:cNvSpPr>
            <a:spLocks noGrp="1"/>
          </p:cNvSpPr>
          <p:nvPr>
            <p:ph type="sldNum" sz="quarter" idx="13"/>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B4008EB6-D09E-4580-8CD6-DDB14511944F}"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136</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4100697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80000"/>
              </a:lnSpc>
              <a:spcBef>
                <a:spcPts val="50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86CE63F-9E7F-4C04-9D0D-FCA25A8E9E86}" type="datetime8">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10/4/23 8:52 PM</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7" name="Slide Number Placeholder 6"/>
          <p:cNvSpPr>
            <a:spLocks noGrp="1"/>
          </p:cNvSpPr>
          <p:nvPr>
            <p:ph type="sldNum" sz="quarter" idx="13"/>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B4008EB6-D09E-4580-8CD6-DDB14511944F}"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137</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22996733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D7B9D4F-5F19-438C-92E8-037C6AE8F87D}"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138</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1325019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D7B9D4F-5F19-438C-92E8-037C6AE8F87D}"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139</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42902403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80000"/>
              </a:lnSpc>
              <a:spcBef>
                <a:spcPts val="50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86CE63F-9E7F-4C04-9D0D-FCA25A8E9E86}" type="datetime8">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10/4/23 8:52 PM</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7" name="Slide Number Placeholder 6"/>
          <p:cNvSpPr>
            <a:spLocks noGrp="1"/>
          </p:cNvSpPr>
          <p:nvPr>
            <p:ph type="sldNum" sz="quarter" idx="13"/>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B4008EB6-D09E-4580-8CD6-DDB14511944F}"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140</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4553652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D7B9D4F-5F19-438C-92E8-037C6AE8F87D}"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143</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31420272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D7B9D4F-5F19-438C-92E8-037C6AE8F87D}"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144</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3089219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D7B9D4F-5F19-438C-92E8-037C6AE8F87D}"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146</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66872224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D7B9D4F-5F19-438C-92E8-037C6AE8F87D}"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147</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2925349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plash - HashiCorp">
  <p:cSld name="Splash - HashiCorp">
    <p:bg>
      <p:bgPr>
        <a:solidFill>
          <a:srgbClr val="000000"/>
        </a:solidFill>
        <a:effectLst/>
      </p:bgPr>
    </p:bg>
    <p:spTree>
      <p:nvGrpSpPr>
        <p:cNvPr id="1" name="Shape 64"/>
        <p:cNvGrpSpPr/>
        <p:nvPr/>
      </p:nvGrpSpPr>
      <p:grpSpPr>
        <a:xfrm>
          <a:off x="0" y="0"/>
          <a:ext cx="0" cy="0"/>
          <a:chOff x="0" y="0"/>
          <a:chExt cx="0" cy="0"/>
        </a:xfrm>
      </p:grpSpPr>
      <p:sp>
        <p:nvSpPr>
          <p:cNvPr id="65" name="Google Shape;65;p17"/>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66" name="Google Shape;66;p17"/>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llout Slide 2 Vagrant">
  <p:cSld name="Callout Slide Nomad_1">
    <p:spTree>
      <p:nvGrpSpPr>
        <p:cNvPr id="1" name="Shape 137"/>
        <p:cNvGrpSpPr/>
        <p:nvPr/>
      </p:nvGrpSpPr>
      <p:grpSpPr>
        <a:xfrm>
          <a:off x="0" y="0"/>
          <a:ext cx="0" cy="0"/>
          <a:chOff x="0" y="0"/>
          <a:chExt cx="0" cy="0"/>
        </a:xfrm>
      </p:grpSpPr>
      <p:pic>
        <p:nvPicPr>
          <p:cNvPr id="138" name="Google Shape;138;p41"/>
          <p:cNvPicPr preferRelativeResize="0"/>
          <p:nvPr/>
        </p:nvPicPr>
        <p:blipFill rotWithShape="1">
          <a:blip r:embed="rId2">
            <a:alphaModFix/>
          </a:blip>
          <a:srcRect l="9" r="19"/>
          <a:stretch/>
        </p:blipFill>
        <p:spPr>
          <a:xfrm>
            <a:off x="0" y="0"/>
            <a:ext cx="9143995"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llout Slide 2 Packer">
  <p:cSld name="Callout Slide Nomad_1_1">
    <p:spTree>
      <p:nvGrpSpPr>
        <p:cNvPr id="1" name="Shape 139"/>
        <p:cNvGrpSpPr/>
        <p:nvPr/>
      </p:nvGrpSpPr>
      <p:grpSpPr>
        <a:xfrm>
          <a:off x="0" y="0"/>
          <a:ext cx="0" cy="0"/>
          <a:chOff x="0" y="0"/>
          <a:chExt cx="0" cy="0"/>
        </a:xfrm>
      </p:grpSpPr>
      <p:pic>
        <p:nvPicPr>
          <p:cNvPr id="140" name="Google Shape;140;p42"/>
          <p:cNvPicPr preferRelativeResize="0"/>
          <p:nvPr/>
        </p:nvPicPr>
        <p:blipFill rotWithShape="1">
          <a:blip r:embed="rId2">
            <a:alphaModFix/>
          </a:blip>
          <a:srcRect l="9" r="19"/>
          <a:stretch/>
        </p:blipFill>
        <p:spPr>
          <a:xfrm>
            <a:off x="0" y="0"/>
            <a:ext cx="9143995"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llout Slide 1 Hashi">
  <p:cSld name="Callout Slide 2">
    <p:bg>
      <p:bgPr>
        <a:solidFill>
          <a:srgbClr val="000000"/>
        </a:solidFill>
        <a:effectLst/>
      </p:bgPr>
    </p:bg>
    <p:spTree>
      <p:nvGrpSpPr>
        <p:cNvPr id="1" name="Shape 141"/>
        <p:cNvGrpSpPr/>
        <p:nvPr/>
      </p:nvGrpSpPr>
      <p:grpSpPr>
        <a:xfrm>
          <a:off x="0" y="0"/>
          <a:ext cx="0" cy="0"/>
          <a:chOff x="0" y="0"/>
          <a:chExt cx="0" cy="0"/>
        </a:xfrm>
      </p:grpSpPr>
      <p:pic>
        <p:nvPicPr>
          <p:cNvPr id="142" name="Google Shape;142;p43"/>
          <p:cNvPicPr preferRelativeResize="0"/>
          <p:nvPr/>
        </p:nvPicPr>
        <p:blipFill>
          <a:blip r:embed="rId2">
            <a:alphaModFix/>
          </a:blip>
          <a:stretch>
            <a:fillRect/>
          </a:stretch>
        </p:blipFill>
        <p:spPr>
          <a:xfrm>
            <a:off x="0" y="0"/>
            <a:ext cx="9144019"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llout Slide 1 Terraform">
  <p:cSld name="Callout Slide 2_1">
    <p:bg>
      <p:bgPr>
        <a:solidFill>
          <a:srgbClr val="000000"/>
        </a:solidFill>
        <a:effectLst/>
      </p:bgPr>
    </p:bg>
    <p:spTree>
      <p:nvGrpSpPr>
        <p:cNvPr id="1" name="Shape 143"/>
        <p:cNvGrpSpPr/>
        <p:nvPr/>
      </p:nvGrpSpPr>
      <p:grpSpPr>
        <a:xfrm>
          <a:off x="0" y="0"/>
          <a:ext cx="0" cy="0"/>
          <a:chOff x="0" y="0"/>
          <a:chExt cx="0" cy="0"/>
        </a:xfrm>
      </p:grpSpPr>
      <p:pic>
        <p:nvPicPr>
          <p:cNvPr id="144" name="Google Shape;144;p44"/>
          <p:cNvPicPr preferRelativeResize="0"/>
          <p:nvPr/>
        </p:nvPicPr>
        <p:blipFill>
          <a:blip r:embed="rId2">
            <a:alphaModFix/>
          </a:blip>
          <a:stretch>
            <a:fillRect/>
          </a:stretch>
        </p:blipFill>
        <p:spPr>
          <a:xfrm>
            <a:off x="0" y="0"/>
            <a:ext cx="9144019"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llout Slide 1 Vault">
  <p:cSld name="Callout Slide 2 Vault">
    <p:bg>
      <p:bgPr>
        <a:solidFill>
          <a:srgbClr val="000000"/>
        </a:solidFill>
        <a:effectLst/>
      </p:bgPr>
    </p:bg>
    <p:spTree>
      <p:nvGrpSpPr>
        <p:cNvPr id="1" name="Shape 145"/>
        <p:cNvGrpSpPr/>
        <p:nvPr/>
      </p:nvGrpSpPr>
      <p:grpSpPr>
        <a:xfrm>
          <a:off x="0" y="0"/>
          <a:ext cx="0" cy="0"/>
          <a:chOff x="0" y="0"/>
          <a:chExt cx="0" cy="0"/>
        </a:xfrm>
      </p:grpSpPr>
      <p:pic>
        <p:nvPicPr>
          <p:cNvPr id="146" name="Google Shape;146;p45"/>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llout Slide 1 Consul">
  <p:cSld name="Callout Slide 2 Vault_1">
    <p:bg>
      <p:bgPr>
        <a:solidFill>
          <a:srgbClr val="000000"/>
        </a:solidFill>
        <a:effectLst/>
      </p:bgPr>
    </p:bg>
    <p:spTree>
      <p:nvGrpSpPr>
        <p:cNvPr id="1" name="Shape 147"/>
        <p:cNvGrpSpPr/>
        <p:nvPr/>
      </p:nvGrpSpPr>
      <p:grpSpPr>
        <a:xfrm>
          <a:off x="0" y="0"/>
          <a:ext cx="0" cy="0"/>
          <a:chOff x="0" y="0"/>
          <a:chExt cx="0" cy="0"/>
        </a:xfrm>
      </p:grpSpPr>
      <p:pic>
        <p:nvPicPr>
          <p:cNvPr id="148" name="Google Shape;148;p46"/>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llout Slide 1 Nomad">
  <p:cSld name="Callout Slide 2 Vault_1_1">
    <p:bg>
      <p:bgPr>
        <a:solidFill>
          <a:srgbClr val="000000"/>
        </a:solidFill>
        <a:effectLst/>
      </p:bgPr>
    </p:bg>
    <p:spTree>
      <p:nvGrpSpPr>
        <p:cNvPr id="1" name="Shape 149"/>
        <p:cNvGrpSpPr/>
        <p:nvPr/>
      </p:nvGrpSpPr>
      <p:grpSpPr>
        <a:xfrm>
          <a:off x="0" y="0"/>
          <a:ext cx="0" cy="0"/>
          <a:chOff x="0" y="0"/>
          <a:chExt cx="0" cy="0"/>
        </a:xfrm>
      </p:grpSpPr>
      <p:pic>
        <p:nvPicPr>
          <p:cNvPr id="150" name="Google Shape;150;p47"/>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llout Slide 1 Packer">
  <p:cSld name="Callout Slide 2 Vault_1_1_2">
    <p:bg>
      <p:bgPr>
        <a:solidFill>
          <a:srgbClr val="000000"/>
        </a:solidFill>
        <a:effectLst/>
      </p:bgPr>
    </p:bg>
    <p:spTree>
      <p:nvGrpSpPr>
        <p:cNvPr id="1" name="Shape 151"/>
        <p:cNvGrpSpPr/>
        <p:nvPr/>
      </p:nvGrpSpPr>
      <p:grpSpPr>
        <a:xfrm>
          <a:off x="0" y="0"/>
          <a:ext cx="0" cy="0"/>
          <a:chOff x="0" y="0"/>
          <a:chExt cx="0" cy="0"/>
        </a:xfrm>
      </p:grpSpPr>
      <p:pic>
        <p:nvPicPr>
          <p:cNvPr id="152" name="Google Shape;152;p48"/>
          <p:cNvPicPr preferRelativeResize="0"/>
          <p:nvPr/>
        </p:nvPicPr>
        <p:blipFill rotWithShape="1">
          <a:blip r:embed="rId2">
            <a:alphaModFix/>
          </a:blip>
          <a:srcRect l="9" r="19"/>
          <a:stretch/>
        </p:blipFill>
        <p:spPr>
          <a:xfrm>
            <a:off x="0" y="0"/>
            <a:ext cx="9143995" cy="51435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llout Slide 1 Vagrant">
  <p:cSld name="Callout Slide 2 Vault_1_1_2_1">
    <p:bg>
      <p:bgPr>
        <a:solidFill>
          <a:srgbClr val="000000"/>
        </a:solidFill>
        <a:effectLst/>
      </p:bgPr>
    </p:bg>
    <p:spTree>
      <p:nvGrpSpPr>
        <p:cNvPr id="1" name="Shape 153"/>
        <p:cNvGrpSpPr/>
        <p:nvPr/>
      </p:nvGrpSpPr>
      <p:grpSpPr>
        <a:xfrm>
          <a:off x="0" y="0"/>
          <a:ext cx="0" cy="0"/>
          <a:chOff x="0" y="0"/>
          <a:chExt cx="0" cy="0"/>
        </a:xfrm>
      </p:grpSpPr>
      <p:pic>
        <p:nvPicPr>
          <p:cNvPr id="154" name="Google Shape;154;p49"/>
          <p:cNvPicPr preferRelativeResize="0"/>
          <p:nvPr/>
        </p:nvPicPr>
        <p:blipFill rotWithShape="1">
          <a:blip r:embed="rId2">
            <a:alphaModFix/>
          </a:blip>
          <a:srcRect l="9" r="19"/>
          <a:stretch/>
        </p:blipFill>
        <p:spPr>
          <a:xfrm>
            <a:off x="0" y="0"/>
            <a:ext cx="9143995" cy="51435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llout Slide 3 Hashi">
  <p:cSld name="Callout Slide 2 Vault_1_1_1">
    <p:bg>
      <p:bgPr>
        <a:solidFill>
          <a:srgbClr val="000000"/>
        </a:solidFill>
        <a:effectLst/>
      </p:bgPr>
    </p:bg>
    <p:spTree>
      <p:nvGrpSpPr>
        <p:cNvPr id="1" name="Shape 155"/>
        <p:cNvGrpSpPr/>
        <p:nvPr/>
      </p:nvGrpSpPr>
      <p:grpSpPr>
        <a:xfrm>
          <a:off x="0" y="0"/>
          <a:ext cx="0" cy="0"/>
          <a:chOff x="0" y="0"/>
          <a:chExt cx="0" cy="0"/>
        </a:xfrm>
      </p:grpSpPr>
      <p:pic>
        <p:nvPicPr>
          <p:cNvPr id="156" name="Google Shape;156;p50"/>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plash - Terraform">
  <p:cSld name="Splash - Terraform">
    <p:bg>
      <p:bgPr>
        <a:solidFill>
          <a:srgbClr val="000000"/>
        </a:solidFill>
        <a:effectLst/>
      </p:bgPr>
    </p:bg>
    <p:spTree>
      <p:nvGrpSpPr>
        <p:cNvPr id="1" name="Shape 70"/>
        <p:cNvGrpSpPr/>
        <p:nvPr/>
      </p:nvGrpSpPr>
      <p:grpSpPr>
        <a:xfrm>
          <a:off x="0" y="0"/>
          <a:ext cx="0" cy="0"/>
          <a:chOff x="0" y="0"/>
          <a:chExt cx="0" cy="0"/>
        </a:xfrm>
      </p:grpSpPr>
      <p:pic>
        <p:nvPicPr>
          <p:cNvPr id="71" name="Google Shape;71;p1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72" name="Google Shape;72;p19"/>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llout Slide 3 Terraform">
  <p:cSld name="Callout Slide 2 Vault_1_1_1_1">
    <p:bg>
      <p:bgPr>
        <a:solidFill>
          <a:srgbClr val="000000"/>
        </a:solidFill>
        <a:effectLst/>
      </p:bgPr>
    </p:bg>
    <p:spTree>
      <p:nvGrpSpPr>
        <p:cNvPr id="1" name="Shape 157"/>
        <p:cNvGrpSpPr/>
        <p:nvPr/>
      </p:nvGrpSpPr>
      <p:grpSpPr>
        <a:xfrm>
          <a:off x="0" y="0"/>
          <a:ext cx="0" cy="0"/>
          <a:chOff x="0" y="0"/>
          <a:chExt cx="0" cy="0"/>
        </a:xfrm>
      </p:grpSpPr>
      <p:pic>
        <p:nvPicPr>
          <p:cNvPr id="158" name="Google Shape;158;p51"/>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llout Slide 3 Vault">
  <p:cSld name="Callout Slide 2 Vault_1_1_1_1_1">
    <p:bg>
      <p:bgPr>
        <a:solidFill>
          <a:srgbClr val="000000"/>
        </a:solidFill>
        <a:effectLst/>
      </p:bgPr>
    </p:bg>
    <p:spTree>
      <p:nvGrpSpPr>
        <p:cNvPr id="1" name="Shape 159"/>
        <p:cNvGrpSpPr/>
        <p:nvPr/>
      </p:nvGrpSpPr>
      <p:grpSpPr>
        <a:xfrm>
          <a:off x="0" y="0"/>
          <a:ext cx="0" cy="0"/>
          <a:chOff x="0" y="0"/>
          <a:chExt cx="0" cy="0"/>
        </a:xfrm>
      </p:grpSpPr>
      <p:pic>
        <p:nvPicPr>
          <p:cNvPr id="160" name="Google Shape;160;p52"/>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llout Slide 3 Consul">
  <p:cSld name="Callout Slide 2 Vault_1_1_1_1_1_1">
    <p:bg>
      <p:bgPr>
        <a:solidFill>
          <a:srgbClr val="000000"/>
        </a:solidFill>
        <a:effectLst/>
      </p:bgPr>
    </p:bg>
    <p:spTree>
      <p:nvGrpSpPr>
        <p:cNvPr id="1" name="Shape 161"/>
        <p:cNvGrpSpPr/>
        <p:nvPr/>
      </p:nvGrpSpPr>
      <p:grpSpPr>
        <a:xfrm>
          <a:off x="0" y="0"/>
          <a:ext cx="0" cy="0"/>
          <a:chOff x="0" y="0"/>
          <a:chExt cx="0" cy="0"/>
        </a:xfrm>
      </p:grpSpPr>
      <p:pic>
        <p:nvPicPr>
          <p:cNvPr id="162" name="Google Shape;162;p53"/>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llout Slide 3 Nomad">
  <p:cSld name="Callout Slide 2 Vault_1_1_1_1_1_1_1">
    <p:bg>
      <p:bgPr>
        <a:solidFill>
          <a:srgbClr val="000000"/>
        </a:solidFill>
        <a:effectLst/>
      </p:bgPr>
    </p:bg>
    <p:spTree>
      <p:nvGrpSpPr>
        <p:cNvPr id="1" name="Shape 163"/>
        <p:cNvGrpSpPr/>
        <p:nvPr/>
      </p:nvGrpSpPr>
      <p:grpSpPr>
        <a:xfrm>
          <a:off x="0" y="0"/>
          <a:ext cx="0" cy="0"/>
          <a:chOff x="0" y="0"/>
          <a:chExt cx="0" cy="0"/>
        </a:xfrm>
      </p:grpSpPr>
      <p:pic>
        <p:nvPicPr>
          <p:cNvPr id="164" name="Google Shape;164;p54"/>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llout Slide 3 Vagrant">
  <p:cSld name="Callout Slide 2 Vault_1_1_1_1_1_1_1_2">
    <p:bg>
      <p:bgPr>
        <a:solidFill>
          <a:srgbClr val="000000"/>
        </a:solidFill>
        <a:effectLst/>
      </p:bgPr>
    </p:bg>
    <p:spTree>
      <p:nvGrpSpPr>
        <p:cNvPr id="1" name="Shape 165"/>
        <p:cNvGrpSpPr/>
        <p:nvPr/>
      </p:nvGrpSpPr>
      <p:grpSpPr>
        <a:xfrm>
          <a:off x="0" y="0"/>
          <a:ext cx="0" cy="0"/>
          <a:chOff x="0" y="0"/>
          <a:chExt cx="0" cy="0"/>
        </a:xfrm>
      </p:grpSpPr>
      <p:pic>
        <p:nvPicPr>
          <p:cNvPr id="166" name="Google Shape;166;p55"/>
          <p:cNvPicPr preferRelativeResize="0"/>
          <p:nvPr/>
        </p:nvPicPr>
        <p:blipFill rotWithShape="1">
          <a:blip r:embed="rId2">
            <a:alphaModFix/>
          </a:blip>
          <a:srcRect l="9" r="19"/>
          <a:stretch/>
        </p:blipFill>
        <p:spPr>
          <a:xfrm>
            <a:off x="0" y="0"/>
            <a:ext cx="9143995"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llout Slide 3 Packer">
  <p:cSld name="Callout Slide 2 Vault_1_1_1_1_1_1_1_2_1">
    <p:bg>
      <p:bgPr>
        <a:solidFill>
          <a:srgbClr val="000000"/>
        </a:solidFill>
        <a:effectLst/>
      </p:bgPr>
    </p:bg>
    <p:spTree>
      <p:nvGrpSpPr>
        <p:cNvPr id="1" name="Shape 167"/>
        <p:cNvGrpSpPr/>
        <p:nvPr/>
      </p:nvGrpSpPr>
      <p:grpSpPr>
        <a:xfrm>
          <a:off x="0" y="0"/>
          <a:ext cx="0" cy="0"/>
          <a:chOff x="0" y="0"/>
          <a:chExt cx="0" cy="0"/>
        </a:xfrm>
      </p:grpSpPr>
      <p:pic>
        <p:nvPicPr>
          <p:cNvPr id="168" name="Google Shape;168;p56"/>
          <p:cNvPicPr preferRelativeResize="0"/>
          <p:nvPr/>
        </p:nvPicPr>
        <p:blipFill rotWithShape="1">
          <a:blip r:embed="rId2">
            <a:alphaModFix/>
          </a:blip>
          <a:srcRect l="9" r="19"/>
          <a:stretch/>
        </p:blipFill>
        <p:spPr>
          <a:xfrm>
            <a:off x="0" y="0"/>
            <a:ext cx="9143995"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llout Slide 4 Hashi">
  <p:cSld name="Callout Slide 2 Vault_1_1_1_1_1_1_1_1">
    <p:bg>
      <p:bgPr>
        <a:solidFill>
          <a:srgbClr val="000000"/>
        </a:solidFill>
        <a:effectLst/>
      </p:bgPr>
    </p:bg>
    <p:spTree>
      <p:nvGrpSpPr>
        <p:cNvPr id="1" name="Shape 169"/>
        <p:cNvGrpSpPr/>
        <p:nvPr/>
      </p:nvGrpSpPr>
      <p:grpSpPr>
        <a:xfrm>
          <a:off x="0" y="0"/>
          <a:ext cx="0" cy="0"/>
          <a:chOff x="0" y="0"/>
          <a:chExt cx="0" cy="0"/>
        </a:xfrm>
      </p:grpSpPr>
      <p:pic>
        <p:nvPicPr>
          <p:cNvPr id="170" name="Google Shape;170;p57"/>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llout Slide 4 Terraform">
  <p:cSld name="Callout Slide 2 Vault_1_1_1_1_1_1_1_1_1">
    <p:bg>
      <p:bgPr>
        <a:solidFill>
          <a:srgbClr val="000000"/>
        </a:solidFill>
        <a:effectLst/>
      </p:bgPr>
    </p:bg>
    <p:spTree>
      <p:nvGrpSpPr>
        <p:cNvPr id="1" name="Shape 171"/>
        <p:cNvGrpSpPr/>
        <p:nvPr/>
      </p:nvGrpSpPr>
      <p:grpSpPr>
        <a:xfrm>
          <a:off x="0" y="0"/>
          <a:ext cx="0" cy="0"/>
          <a:chOff x="0" y="0"/>
          <a:chExt cx="0" cy="0"/>
        </a:xfrm>
      </p:grpSpPr>
      <p:pic>
        <p:nvPicPr>
          <p:cNvPr id="172" name="Google Shape;172;p58"/>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llout Slide 4 Vault">
  <p:cSld name="Callout Slide 2 Vault_1_1_1_1_1_1_1_1_1_1">
    <p:bg>
      <p:bgPr>
        <a:solidFill>
          <a:srgbClr val="000000"/>
        </a:solidFill>
        <a:effectLst/>
      </p:bgPr>
    </p:bg>
    <p:spTree>
      <p:nvGrpSpPr>
        <p:cNvPr id="1" name="Shape 173"/>
        <p:cNvGrpSpPr/>
        <p:nvPr/>
      </p:nvGrpSpPr>
      <p:grpSpPr>
        <a:xfrm>
          <a:off x="0" y="0"/>
          <a:ext cx="0" cy="0"/>
          <a:chOff x="0" y="0"/>
          <a:chExt cx="0" cy="0"/>
        </a:xfrm>
      </p:grpSpPr>
      <p:pic>
        <p:nvPicPr>
          <p:cNvPr id="174" name="Google Shape;174;p59"/>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llout Slide 4 Consul">
  <p:cSld name="Callout Slide 2 Vault_1_1_1_1_1_1_1_1_1_1_1">
    <p:bg>
      <p:bgPr>
        <a:solidFill>
          <a:srgbClr val="000000"/>
        </a:solidFill>
        <a:effectLst/>
      </p:bgPr>
    </p:bg>
    <p:spTree>
      <p:nvGrpSpPr>
        <p:cNvPr id="1" name="Shape 175"/>
        <p:cNvGrpSpPr/>
        <p:nvPr/>
      </p:nvGrpSpPr>
      <p:grpSpPr>
        <a:xfrm>
          <a:off x="0" y="0"/>
          <a:ext cx="0" cy="0"/>
          <a:chOff x="0" y="0"/>
          <a:chExt cx="0" cy="0"/>
        </a:xfrm>
      </p:grpSpPr>
      <p:pic>
        <p:nvPicPr>
          <p:cNvPr id="176" name="Google Shape;176;p60"/>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 Terraform">
  <p:cSld name="Splash - Terraform_1">
    <p:bg>
      <p:bgPr>
        <a:gradFill>
          <a:gsLst>
            <a:gs pos="0">
              <a:schemeClr val="accent4"/>
            </a:gs>
            <a:gs pos="100000">
              <a:srgbClr val="3C2AA8"/>
            </a:gs>
          </a:gsLst>
          <a:lin ang="3600008" scaled="0"/>
        </a:gradFill>
        <a:effectLst/>
      </p:bgPr>
    </p:bg>
    <p:spTree>
      <p:nvGrpSpPr>
        <p:cNvPr id="1" name="Shape 79"/>
        <p:cNvGrpSpPr/>
        <p:nvPr/>
      </p:nvGrpSpPr>
      <p:grpSpPr>
        <a:xfrm>
          <a:off x="0" y="0"/>
          <a:ext cx="0" cy="0"/>
          <a:chOff x="0" y="0"/>
          <a:chExt cx="0" cy="0"/>
        </a:xfrm>
      </p:grpSpPr>
      <p:pic>
        <p:nvPicPr>
          <p:cNvPr id="80" name="Google Shape;80;p2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1" name="Google Shape;81;p22"/>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llout Slide 4 Nomad">
  <p:cSld name="Callout Slide 2 Vault_1_1_1_1_1_1_1_1_1_1_1_1">
    <p:bg>
      <p:bgPr>
        <a:solidFill>
          <a:srgbClr val="000000"/>
        </a:solidFill>
        <a:effectLst/>
      </p:bgPr>
    </p:bg>
    <p:spTree>
      <p:nvGrpSpPr>
        <p:cNvPr id="1" name="Shape 177"/>
        <p:cNvGrpSpPr/>
        <p:nvPr/>
      </p:nvGrpSpPr>
      <p:grpSpPr>
        <a:xfrm>
          <a:off x="0" y="0"/>
          <a:ext cx="0" cy="0"/>
          <a:chOff x="0" y="0"/>
          <a:chExt cx="0" cy="0"/>
        </a:xfrm>
      </p:grpSpPr>
      <p:pic>
        <p:nvPicPr>
          <p:cNvPr id="178" name="Google Shape;178;p61"/>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llout Slide 4 Packer">
  <p:cSld name="Callout Slide 2 Vault_1_1_1_1_1_1_1_1_1_1_1_1_1">
    <p:bg>
      <p:bgPr>
        <a:solidFill>
          <a:srgbClr val="000000"/>
        </a:solidFill>
        <a:effectLst/>
      </p:bgPr>
    </p:bg>
    <p:spTree>
      <p:nvGrpSpPr>
        <p:cNvPr id="1" name="Shape 179"/>
        <p:cNvGrpSpPr/>
        <p:nvPr/>
      </p:nvGrpSpPr>
      <p:grpSpPr>
        <a:xfrm>
          <a:off x="0" y="0"/>
          <a:ext cx="0" cy="0"/>
          <a:chOff x="0" y="0"/>
          <a:chExt cx="0" cy="0"/>
        </a:xfrm>
      </p:grpSpPr>
      <p:pic>
        <p:nvPicPr>
          <p:cNvPr id="180" name="Google Shape;180;p62"/>
          <p:cNvPicPr preferRelativeResize="0"/>
          <p:nvPr/>
        </p:nvPicPr>
        <p:blipFill rotWithShape="1">
          <a:blip r:embed="rId2">
            <a:alphaModFix/>
          </a:blip>
          <a:srcRect l="9" r="19"/>
          <a:stretch/>
        </p:blipFill>
        <p:spPr>
          <a:xfrm>
            <a:off x="0" y="0"/>
            <a:ext cx="9143995"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llout Slide 4 Vagrant">
  <p:cSld name="Callout Slide 2 Vault_1_1_1_1_1_1_1_1_1_1_1_1_1_1">
    <p:bg>
      <p:bgPr>
        <a:solidFill>
          <a:srgbClr val="000000"/>
        </a:solidFill>
        <a:effectLst/>
      </p:bgPr>
    </p:bg>
    <p:spTree>
      <p:nvGrpSpPr>
        <p:cNvPr id="1" name="Shape 181"/>
        <p:cNvGrpSpPr/>
        <p:nvPr/>
      </p:nvGrpSpPr>
      <p:grpSpPr>
        <a:xfrm>
          <a:off x="0" y="0"/>
          <a:ext cx="0" cy="0"/>
          <a:chOff x="0" y="0"/>
          <a:chExt cx="0" cy="0"/>
        </a:xfrm>
      </p:grpSpPr>
      <p:pic>
        <p:nvPicPr>
          <p:cNvPr id="182" name="Google Shape;182;p63"/>
          <p:cNvPicPr preferRelativeResize="0"/>
          <p:nvPr/>
        </p:nvPicPr>
        <p:blipFill rotWithShape="1">
          <a:blip r:embed="rId2">
            <a:alphaModFix/>
          </a:blip>
          <a:srcRect l="9" r="19"/>
          <a:stretch/>
        </p:blipFill>
        <p:spPr>
          <a:xfrm>
            <a:off x="0" y="0"/>
            <a:ext cx="9143995"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nted Title Top">
  <p:cSld name="C - 3 Icons Boxed">
    <p:bg>
      <p:bgPr>
        <a:solidFill>
          <a:schemeClr val="accent5"/>
        </a:solidFill>
        <a:effectLst/>
      </p:bgPr>
    </p:bg>
    <p:spTree>
      <p:nvGrpSpPr>
        <p:cNvPr id="1" name="Shape 183"/>
        <p:cNvGrpSpPr/>
        <p:nvPr/>
      </p:nvGrpSpPr>
      <p:grpSpPr>
        <a:xfrm>
          <a:off x="0" y="0"/>
          <a:ext cx="0" cy="0"/>
          <a:chOff x="0" y="0"/>
          <a:chExt cx="0" cy="0"/>
        </a:xfrm>
      </p:grpSpPr>
      <p:grpSp>
        <p:nvGrpSpPr>
          <p:cNvPr id="184" name="Google Shape;184;p64"/>
          <p:cNvGrpSpPr/>
          <p:nvPr/>
        </p:nvGrpSpPr>
        <p:grpSpPr>
          <a:xfrm>
            <a:off x="4868224" y="0"/>
            <a:ext cx="4275776" cy="4489125"/>
            <a:chOff x="0" y="0"/>
            <a:chExt cx="11402070" cy="11971000"/>
          </a:xfrm>
        </p:grpSpPr>
        <p:pic>
          <p:nvPicPr>
            <p:cNvPr id="185" name="Google Shape;185;p64" descr="Image"/>
            <p:cNvPicPr preferRelativeResize="0"/>
            <p:nvPr/>
          </p:nvPicPr>
          <p:blipFill rotWithShape="1">
            <a:blip r:embed="rId2">
              <a:alphaModFix/>
            </a:blip>
            <a:srcRect/>
            <a:stretch/>
          </p:blipFill>
          <p:spPr>
            <a:xfrm>
              <a:off x="4283084" y="0"/>
              <a:ext cx="7118986" cy="9931298"/>
            </a:xfrm>
            <a:prstGeom prst="rect">
              <a:avLst/>
            </a:prstGeom>
            <a:noFill/>
            <a:ln>
              <a:noFill/>
            </a:ln>
          </p:spPr>
        </p:pic>
        <p:sp>
          <p:nvSpPr>
            <p:cNvPr id="186" name="Google Shape;186;p64"/>
            <p:cNvSpPr/>
            <p:nvPr/>
          </p:nvSpPr>
          <p:spPr>
            <a:xfrm>
              <a:off x="0" y="698500"/>
              <a:ext cx="10640100" cy="11272500"/>
            </a:xfrm>
            <a:prstGeom prst="rect">
              <a:avLst/>
            </a:prstGeom>
            <a:solidFill>
              <a:schemeClr val="accent5"/>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pyright / Running Footer">
  <p:cSld name="Copyright / Running Footer">
    <p:spTree>
      <p:nvGrpSpPr>
        <p:cNvPr id="1" name="Shape 193"/>
        <p:cNvGrpSpPr/>
        <p:nvPr/>
      </p:nvGrpSpPr>
      <p:grpSpPr>
        <a:xfrm>
          <a:off x="0" y="0"/>
          <a:ext cx="0" cy="0"/>
          <a:chOff x="0" y="0"/>
          <a:chExt cx="0" cy="0"/>
        </a:xfrm>
      </p:grpSpPr>
      <p:sp>
        <p:nvSpPr>
          <p:cNvPr id="194" name="Google Shape;194;p66"/>
          <p:cNvSpPr/>
          <p:nvPr/>
        </p:nvSpPr>
        <p:spPr>
          <a:xfrm>
            <a:off x="0" y="0"/>
            <a:ext cx="9144000" cy="44892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nvGrpSpPr>
          <p:cNvPr id="195" name="Google Shape;195;p66"/>
          <p:cNvGrpSpPr/>
          <p:nvPr/>
        </p:nvGrpSpPr>
        <p:grpSpPr>
          <a:xfrm>
            <a:off x="4868224" y="0"/>
            <a:ext cx="4275776" cy="4489125"/>
            <a:chOff x="0" y="0"/>
            <a:chExt cx="11402069" cy="11971000"/>
          </a:xfrm>
        </p:grpSpPr>
        <p:pic>
          <p:nvPicPr>
            <p:cNvPr id="196" name="Google Shape;196;p66" descr="Image"/>
            <p:cNvPicPr preferRelativeResize="0"/>
            <p:nvPr/>
          </p:nvPicPr>
          <p:blipFill rotWithShape="1">
            <a:blip r:embed="rId2">
              <a:alphaModFix/>
            </a:blip>
            <a:srcRect/>
            <a:stretch/>
          </p:blipFill>
          <p:spPr>
            <a:xfrm>
              <a:off x="4283083" y="0"/>
              <a:ext cx="7118986" cy="9931298"/>
            </a:xfrm>
            <a:prstGeom prst="rect">
              <a:avLst/>
            </a:prstGeom>
            <a:noFill/>
            <a:ln>
              <a:noFill/>
            </a:ln>
          </p:spPr>
        </p:pic>
        <p:sp>
          <p:nvSpPr>
            <p:cNvPr id="197" name="Google Shape;197;p66"/>
            <p:cNvSpPr/>
            <p:nvPr/>
          </p:nvSpPr>
          <p:spPr>
            <a:xfrm>
              <a:off x="0" y="698500"/>
              <a:ext cx="10640100" cy="11272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
        <p:nvSpPr>
          <p:cNvPr id="198" name="Google Shape;198;p66"/>
          <p:cNvSpPr/>
          <p:nvPr/>
        </p:nvSpPr>
        <p:spPr>
          <a:xfrm>
            <a:off x="457200" y="456902"/>
            <a:ext cx="7471800" cy="7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accent6"/>
              </a:buClr>
              <a:buSzPts val="2900"/>
              <a:buFont typeface="Open Sans"/>
              <a:buNone/>
            </a:pPr>
            <a:r>
              <a:rPr lang="en" sz="2900" b="1" i="0" u="none" strike="noStrike" cap="none">
                <a:solidFill>
                  <a:schemeClr val="accent6"/>
                </a:solidFill>
                <a:latin typeface="Open Sans"/>
                <a:ea typeface="Open Sans"/>
                <a:cs typeface="Open Sans"/>
                <a:sym typeface="Open Sans"/>
              </a:rPr>
              <a:t>Footer Content</a:t>
            </a:r>
            <a:endParaRPr sz="500"/>
          </a:p>
        </p:txBody>
      </p:sp>
      <p:sp>
        <p:nvSpPr>
          <p:cNvPr id="199" name="Google Shape;199;p66"/>
          <p:cNvSpPr/>
          <p:nvPr/>
        </p:nvSpPr>
        <p:spPr>
          <a:xfrm>
            <a:off x="457200" y="1214140"/>
            <a:ext cx="6863700" cy="1191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6"/>
              </a:buClr>
              <a:buSzPts val="1800"/>
              <a:buFont typeface="Open Sans"/>
              <a:buNone/>
            </a:pPr>
            <a:r>
              <a:rPr lang="en" sz="1800" b="1" i="0" u="none" strike="noStrike" cap="none">
                <a:solidFill>
                  <a:schemeClr val="accent6"/>
                </a:solidFill>
                <a:latin typeface="Open Sans"/>
                <a:ea typeface="Open Sans"/>
                <a:cs typeface="Open Sans"/>
                <a:sym typeface="Open Sans"/>
              </a:rPr>
              <a:t>Light background:</a:t>
            </a:r>
            <a:br>
              <a:rPr lang="en" sz="1800" b="0" i="0" u="none" strike="noStrike" cap="none">
                <a:solidFill>
                  <a:schemeClr val="accent6"/>
                </a:solidFill>
                <a:latin typeface="Open Sans"/>
                <a:ea typeface="Open Sans"/>
                <a:cs typeface="Open Sans"/>
                <a:sym typeface="Open Sans"/>
              </a:rPr>
            </a:br>
            <a:r>
              <a:rPr lang="en" sz="1800" b="0" i="0" u="none" strike="noStrike" cap="none">
                <a:solidFill>
                  <a:schemeClr val="accent6"/>
                </a:solidFill>
                <a:latin typeface="Open Sans"/>
                <a:ea typeface="Open Sans"/>
                <a:cs typeface="Open Sans"/>
                <a:sym typeface="Open Sans"/>
              </a:rPr>
              <a:t>If you need a running footer, security indicator, copyright info, or page number please copy the footer content from this slide.</a:t>
            </a:r>
            <a:endParaRPr sz="50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pyright / Running Footer copy">
  <p:cSld name="Copyright / Running Footer copy">
    <p:bg>
      <p:bgPr>
        <a:solidFill>
          <a:srgbClr val="000000"/>
        </a:solidFill>
        <a:effectLst/>
      </p:bgPr>
    </p:bg>
    <p:spTree>
      <p:nvGrpSpPr>
        <p:cNvPr id="1" name="Shape 200"/>
        <p:cNvGrpSpPr/>
        <p:nvPr/>
      </p:nvGrpSpPr>
      <p:grpSpPr>
        <a:xfrm>
          <a:off x="0" y="0"/>
          <a:ext cx="0" cy="0"/>
          <a:chOff x="0" y="0"/>
          <a:chExt cx="0" cy="0"/>
        </a:xfrm>
      </p:grpSpPr>
      <p:sp>
        <p:nvSpPr>
          <p:cNvPr id="201" name="Google Shape;201;p67"/>
          <p:cNvSpPr/>
          <p:nvPr/>
        </p:nvSpPr>
        <p:spPr>
          <a:xfrm>
            <a:off x="0" y="0"/>
            <a:ext cx="9144000" cy="44892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nvGrpSpPr>
          <p:cNvPr id="202" name="Google Shape;202;p67"/>
          <p:cNvGrpSpPr/>
          <p:nvPr/>
        </p:nvGrpSpPr>
        <p:grpSpPr>
          <a:xfrm>
            <a:off x="4868224" y="0"/>
            <a:ext cx="4275776" cy="4489125"/>
            <a:chOff x="0" y="0"/>
            <a:chExt cx="11402069" cy="11971000"/>
          </a:xfrm>
        </p:grpSpPr>
        <p:pic>
          <p:nvPicPr>
            <p:cNvPr id="203" name="Google Shape;203;p67" descr="Image"/>
            <p:cNvPicPr preferRelativeResize="0"/>
            <p:nvPr/>
          </p:nvPicPr>
          <p:blipFill rotWithShape="1">
            <a:blip r:embed="rId2">
              <a:alphaModFix/>
            </a:blip>
            <a:srcRect/>
            <a:stretch/>
          </p:blipFill>
          <p:spPr>
            <a:xfrm>
              <a:off x="4283083" y="0"/>
              <a:ext cx="7118986" cy="9931298"/>
            </a:xfrm>
            <a:prstGeom prst="rect">
              <a:avLst/>
            </a:prstGeom>
            <a:noFill/>
            <a:ln>
              <a:noFill/>
            </a:ln>
          </p:spPr>
        </p:pic>
        <p:sp>
          <p:nvSpPr>
            <p:cNvPr id="204" name="Google Shape;204;p67"/>
            <p:cNvSpPr/>
            <p:nvPr/>
          </p:nvSpPr>
          <p:spPr>
            <a:xfrm>
              <a:off x="0" y="698500"/>
              <a:ext cx="10640100" cy="11272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
        <p:nvSpPr>
          <p:cNvPr id="205" name="Google Shape;205;p67"/>
          <p:cNvSpPr/>
          <p:nvPr/>
        </p:nvSpPr>
        <p:spPr>
          <a:xfrm>
            <a:off x="457200" y="456902"/>
            <a:ext cx="7471800" cy="7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accent6"/>
              </a:buClr>
              <a:buSzPts val="2900"/>
              <a:buFont typeface="Open Sans"/>
              <a:buNone/>
            </a:pPr>
            <a:r>
              <a:rPr lang="en" sz="2900" b="1" i="0" u="none" strike="noStrike" cap="none">
                <a:solidFill>
                  <a:schemeClr val="accent6"/>
                </a:solidFill>
                <a:latin typeface="Open Sans"/>
                <a:ea typeface="Open Sans"/>
                <a:cs typeface="Open Sans"/>
                <a:sym typeface="Open Sans"/>
              </a:rPr>
              <a:t>Footer Content</a:t>
            </a:r>
            <a:endParaRPr sz="500"/>
          </a:p>
        </p:txBody>
      </p:sp>
      <p:sp>
        <p:nvSpPr>
          <p:cNvPr id="206" name="Google Shape;206;p67"/>
          <p:cNvSpPr/>
          <p:nvPr/>
        </p:nvSpPr>
        <p:spPr>
          <a:xfrm>
            <a:off x="457200" y="1214140"/>
            <a:ext cx="6828900" cy="992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6"/>
              </a:buClr>
              <a:buSzPts val="1800"/>
              <a:buFont typeface="Open Sans"/>
              <a:buNone/>
            </a:pPr>
            <a:r>
              <a:rPr lang="en" sz="1800" b="1" i="0" u="none" strike="noStrike" cap="none">
                <a:solidFill>
                  <a:schemeClr val="accent6"/>
                </a:solidFill>
                <a:latin typeface="Open Sans"/>
                <a:ea typeface="Open Sans"/>
                <a:cs typeface="Open Sans"/>
                <a:sym typeface="Open Sans"/>
              </a:rPr>
              <a:t>Dark background:</a:t>
            </a:r>
            <a:br>
              <a:rPr lang="en" sz="1800" b="0" i="0" u="none" strike="noStrike" cap="none">
                <a:solidFill>
                  <a:schemeClr val="accent6"/>
                </a:solidFill>
                <a:latin typeface="Open Sans"/>
                <a:ea typeface="Open Sans"/>
                <a:cs typeface="Open Sans"/>
                <a:sym typeface="Open Sans"/>
              </a:rPr>
            </a:br>
            <a:r>
              <a:rPr lang="en" sz="1800" b="0" i="0" u="none" strike="noStrike" cap="none">
                <a:solidFill>
                  <a:schemeClr val="accent6"/>
                </a:solidFill>
                <a:latin typeface="Open Sans"/>
                <a:ea typeface="Open Sans"/>
                <a:cs typeface="Open Sans"/>
                <a:sym typeface="Open Sans"/>
              </a:rPr>
              <a:t>If you need a running footer, security indicator, copyright info, or page number please copy the footer content from this slide.</a:t>
            </a:r>
            <a:endParaRPr sz="50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Body w/title">
    <p:spTree>
      <p:nvGrpSpPr>
        <p:cNvPr id="1" name=""/>
        <p:cNvGrpSpPr/>
        <p:nvPr/>
      </p:nvGrpSpPr>
      <p:grpSpPr>
        <a:xfrm>
          <a:off x="0" y="0"/>
          <a:ext cx="0" cy="0"/>
          <a:chOff x="0" y="0"/>
          <a:chExt cx="0" cy="0"/>
        </a:xfrm>
      </p:grpSpPr>
      <p:sp>
        <p:nvSpPr>
          <p:cNvPr id="454" name="Body Level One…"/>
          <p:cNvSpPr txBox="1">
            <a:spLocks noGrp="1"/>
          </p:cNvSpPr>
          <p:nvPr>
            <p:ph type="body" idx="1"/>
          </p:nvPr>
        </p:nvSpPr>
        <p:spPr>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55" name="Title Text"/>
          <p:cNvSpPr txBox="1">
            <a:spLocks noGrp="1"/>
          </p:cNvSpPr>
          <p:nvPr>
            <p:ph type="title"/>
          </p:nvPr>
        </p:nvSpPr>
        <p:spPr>
          <a:prstGeom prst="rect">
            <a:avLst/>
          </a:prstGeom>
        </p:spPr>
        <p:txBody>
          <a:bodyPr/>
          <a:lstStyle/>
          <a:p>
            <a:r>
              <a:t>Title Text</a:t>
            </a:r>
          </a:p>
        </p:txBody>
      </p:sp>
      <p:sp>
        <p:nvSpPr>
          <p:cNvPr id="456" name="Text Placeholder 5"/>
          <p:cNvSpPr>
            <a:spLocks noGrp="1"/>
          </p:cNvSpPr>
          <p:nvPr>
            <p:ph type="body" sz="quarter" idx="13"/>
          </p:nvPr>
        </p:nvSpPr>
        <p:spPr>
          <a:xfrm>
            <a:off x="3604632" y="4830961"/>
            <a:ext cx="4754747" cy="205383"/>
          </a:xfrm>
          <a:prstGeom prst="rect">
            <a:avLst/>
          </a:prstGeom>
        </p:spPr>
        <p:txBody>
          <a:bodyPr/>
          <a:lstStyle>
            <a:lvl1pPr marL="0" indent="0" algn="r" defTabSz="914400">
              <a:spcBef>
                <a:spcPts val="975"/>
              </a:spcBef>
              <a:buClrTx/>
              <a:buSzTx/>
              <a:buNone/>
              <a:defRPr sz="2400">
                <a:solidFill>
                  <a:schemeClr val="accent2"/>
                </a:solidFill>
              </a:defRPr>
            </a:lvl1pPr>
          </a:lstStyle>
          <a:p>
            <a:pPr marL="0" indent="0" algn="r" defTabSz="2438400">
              <a:spcBef>
                <a:spcPts val="2600"/>
              </a:spcBef>
              <a:buClrTx/>
              <a:buSzTx/>
              <a:buNone/>
              <a:defRPr sz="2400">
                <a:solidFill>
                  <a:schemeClr val="accent2"/>
                </a:solidFill>
              </a:defRPr>
            </a:pPr>
            <a:endParaRPr/>
          </a:p>
        </p:txBody>
      </p:sp>
      <p:sp>
        <p:nvSpPr>
          <p:cNvPr id="4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44254859"/>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166937"/>
            <a:ext cx="8502029" cy="568517"/>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327284" y="4823293"/>
            <a:ext cx="8494564" cy="71302"/>
            <a:chOff x="445128" y="6559056"/>
            <a:chExt cx="11553197" cy="96962"/>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48386" cy="96962"/>
            </a:xfrm>
            <a:prstGeom prst="rect">
              <a:avLst/>
            </a:prstGeom>
            <a:noFill/>
          </p:spPr>
          <p:txBody>
            <a:bodyPr wrap="none" lIns="0" tIns="0" rIns="0" bIns="0" rtlCol="0">
              <a:spAutoFit/>
            </a:bodyPr>
            <a:lstStyle/>
            <a:p>
              <a:pPr>
                <a:lnSpc>
                  <a:spcPct val="90000"/>
                </a:lnSpc>
                <a:spcAft>
                  <a:spcPts val="441"/>
                </a:spcAft>
              </a:pPr>
              <a:r>
                <a:rPr lang="en-US" sz="515" dirty="0">
                  <a:solidFill>
                    <a:schemeClr val="bg1">
                      <a:lumMod val="65000"/>
                    </a:schemeClr>
                  </a:solidFill>
                </a:rPr>
                <a:t>© Microsoft Corporation</a:t>
              </a:r>
              <a:endParaRPr lang="en-US" sz="588"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6124410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19818" y="840431"/>
            <a:ext cx="8504831" cy="611083"/>
          </a:xfrm>
        </p:spPr>
        <p:txBody>
          <a:bodyPr wrap="square" lIns="0" tIns="0" rIns="0" bIns="0">
            <a:spAutoFit/>
          </a:bodyPr>
          <a:lstStyle>
            <a:lvl1pPr marL="0" indent="0">
              <a:lnSpc>
                <a:spcPct val="100000"/>
              </a:lnSpc>
              <a:spcBef>
                <a:spcPts val="0"/>
              </a:spcBef>
              <a:spcAft>
                <a:spcPts val="662"/>
              </a:spcAft>
              <a:buNone/>
              <a:defRPr sz="1324" b="0" i="0">
                <a:solidFill>
                  <a:srgbClr val="000000"/>
                </a:solidFill>
                <a:latin typeface="+mn-lt"/>
              </a:defRPr>
            </a:lvl1pPr>
            <a:lvl2pPr marL="168073" indent="0">
              <a:lnSpc>
                <a:spcPct val="100000"/>
              </a:lnSpc>
              <a:spcBef>
                <a:spcPts val="0"/>
              </a:spcBef>
              <a:spcAft>
                <a:spcPts val="1029"/>
              </a:spcAft>
              <a:buNone/>
              <a:defRPr sz="1324">
                <a:solidFill>
                  <a:srgbClr val="000000"/>
                </a:solidFill>
              </a:defRPr>
            </a:lvl2pPr>
            <a:lvl3pPr marL="336145" indent="0">
              <a:lnSpc>
                <a:spcPct val="100000"/>
              </a:lnSpc>
              <a:spcBef>
                <a:spcPts val="0"/>
              </a:spcBef>
              <a:spcAft>
                <a:spcPts val="1029"/>
              </a:spcAft>
              <a:buNone/>
              <a:defRPr sz="1029">
                <a:solidFill>
                  <a:srgbClr val="000000"/>
                </a:solidFill>
              </a:defRPr>
            </a:lvl3pPr>
            <a:lvl4pPr marL="504218" indent="0">
              <a:spcBef>
                <a:spcPts val="0"/>
              </a:spcBef>
              <a:spcAft>
                <a:spcPts val="956"/>
              </a:spcAft>
              <a:buNone/>
              <a:defRPr sz="1471"/>
            </a:lvl4pPr>
            <a:lvl5pPr marL="67229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9" y="166938"/>
            <a:ext cx="8502029" cy="554507"/>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319818" y="1733132"/>
            <a:ext cx="2722891" cy="1951868"/>
          </a:xfrm>
        </p:spPr>
        <p:txBody>
          <a:bodyPr lIns="0" tIns="0" rIns="0" bIns="0">
            <a:noAutofit/>
          </a:bodyPr>
          <a:lstStyle>
            <a:lvl1pPr marL="0" indent="0">
              <a:lnSpc>
                <a:spcPct val="100000"/>
              </a:lnSpc>
              <a:spcBef>
                <a:spcPts val="0"/>
              </a:spcBef>
              <a:spcAft>
                <a:spcPts val="515"/>
              </a:spcAft>
              <a:buNone/>
              <a:defRPr sz="1029" b="1">
                <a:solidFill>
                  <a:schemeClr val="tx2"/>
                </a:solidFill>
                <a:latin typeface="+mn-lt"/>
              </a:defRPr>
            </a:lvl1pPr>
            <a:lvl2pPr marL="0" marR="0" indent="0" algn="l" defTabSz="685775" rtl="0" eaLnBrk="1" fontAlgn="auto" latinLnBrk="0" hangingPunct="1">
              <a:lnSpc>
                <a:spcPct val="100000"/>
              </a:lnSpc>
              <a:spcBef>
                <a:spcPts val="0"/>
              </a:spcBef>
              <a:spcAft>
                <a:spcPts val="515"/>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lvl="0"/>
            <a:r>
              <a:rPr lang="en-US"/>
              <a:t>Subhead title Segoe UI Regular bold 14</a:t>
            </a:r>
          </a:p>
          <a:p>
            <a:pPr marL="210091" lvl="1" indent="-210091">
              <a:buFont typeface="Arial" panose="020B0604020202020204" pitchFamily="34" charset="0"/>
              <a:buChar char="•"/>
            </a:pPr>
            <a:r>
              <a:rPr lang="en-US"/>
              <a:t>Body copy Segoe Regular 14</a:t>
            </a:r>
          </a:p>
          <a:p>
            <a:pPr marL="210091" lvl="1" indent="-210091">
              <a:buFont typeface="Arial" panose="020B0604020202020204" pitchFamily="34" charset="0"/>
              <a:buChar char="•"/>
            </a:pPr>
            <a:r>
              <a:rPr lang="en-US"/>
              <a:t>Lorem ipsum dolor sit </a:t>
            </a:r>
            <a:r>
              <a:rPr lang="en-US" err="1"/>
              <a:t>amet</a:t>
            </a:r>
            <a:r>
              <a:rPr lang="en-US"/>
              <a:t>, </a:t>
            </a:r>
            <a:r>
              <a:rPr lang="en-US" err="1"/>
              <a:t>consectetur</a:t>
            </a:r>
            <a:endParaRPr lang="en-US"/>
          </a:p>
          <a:p>
            <a:pPr marL="210091" lvl="1" indent="-21009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10091" lvl="1" indent="-21009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10091" lvl="1" indent="-21009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10091" lvl="1" indent="-21009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10091" lvl="1" indent="-21009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10091" lvl="1" indent="-21009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10091" lvl="1" indent="-21009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3211021" y="1733132"/>
            <a:ext cx="2717288" cy="1951868"/>
          </a:xfrm>
        </p:spPr>
        <p:txBody>
          <a:bodyPr lIns="0" tIns="0" rIns="0" bIns="0">
            <a:noAutofit/>
          </a:bodyPr>
          <a:lstStyle>
            <a:lvl1pPr marL="0" indent="0">
              <a:lnSpc>
                <a:spcPct val="100000"/>
              </a:lnSpc>
              <a:spcBef>
                <a:spcPts val="0"/>
              </a:spcBef>
              <a:spcAft>
                <a:spcPts val="515"/>
              </a:spcAft>
              <a:buNone/>
              <a:defRPr sz="1029" b="1">
                <a:solidFill>
                  <a:schemeClr val="tx2"/>
                </a:solidFill>
                <a:latin typeface="+mn-lt"/>
              </a:defRPr>
            </a:lvl1pPr>
            <a:lvl2pPr marL="0" marR="0" indent="0" algn="l" defTabSz="685775" rtl="0" eaLnBrk="1" fontAlgn="auto" latinLnBrk="0" hangingPunct="1">
              <a:lnSpc>
                <a:spcPct val="100000"/>
              </a:lnSpc>
              <a:spcBef>
                <a:spcPts val="0"/>
              </a:spcBef>
              <a:spcAft>
                <a:spcPts val="515"/>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lvl="0"/>
            <a:r>
              <a:rPr lang="en-US"/>
              <a:t>Subhead title Segoe UI Regular bold 14</a:t>
            </a:r>
          </a:p>
          <a:p>
            <a:pPr marL="210091" lvl="1" indent="-210091">
              <a:buFont typeface="Arial" panose="020B0604020202020204" pitchFamily="34" charset="0"/>
              <a:buChar char="•"/>
            </a:pPr>
            <a:r>
              <a:rPr lang="en-US"/>
              <a:t>Body copy Segoe Regular 14</a:t>
            </a:r>
          </a:p>
          <a:p>
            <a:pPr marL="210091" lvl="1" indent="-210091">
              <a:buFont typeface="Arial" panose="020B0604020202020204" pitchFamily="34" charset="0"/>
              <a:buChar char="•"/>
            </a:pPr>
            <a:r>
              <a:rPr lang="en-US"/>
              <a:t>Lorem ipsum dolor sit </a:t>
            </a:r>
            <a:r>
              <a:rPr lang="en-US" err="1"/>
              <a:t>amet</a:t>
            </a:r>
            <a:r>
              <a:rPr lang="en-US"/>
              <a:t>, </a:t>
            </a:r>
            <a:r>
              <a:rPr lang="en-US" err="1"/>
              <a:t>consectetur</a:t>
            </a:r>
            <a:endParaRPr lang="en-US"/>
          </a:p>
          <a:p>
            <a:pPr marL="210091" lvl="1" indent="-21009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10091" lvl="1" indent="-21009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10091" lvl="1" indent="-21009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10091" lvl="1" indent="-21009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10091" lvl="1" indent="-21009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10091" lvl="1" indent="-21009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095223" y="1733131"/>
            <a:ext cx="2722891" cy="1958857"/>
          </a:xfrm>
        </p:spPr>
        <p:txBody>
          <a:bodyPr lIns="0" tIns="0" rIns="0" bIns="0"/>
          <a:lstStyle>
            <a:lvl1pPr marL="0" indent="0">
              <a:lnSpc>
                <a:spcPct val="100000"/>
              </a:lnSpc>
              <a:spcBef>
                <a:spcPts val="0"/>
              </a:spcBef>
              <a:spcAft>
                <a:spcPts val="515"/>
              </a:spcAft>
              <a:buNone/>
              <a:defRPr sz="1029" b="1">
                <a:solidFill>
                  <a:schemeClr val="tx2"/>
                </a:solidFill>
                <a:latin typeface="+mn-lt"/>
              </a:defRPr>
            </a:lvl1pPr>
            <a:lvl2pPr marL="0" marR="0" indent="0" algn="l" defTabSz="685775" rtl="0" eaLnBrk="1" fontAlgn="auto" latinLnBrk="0" hangingPunct="1">
              <a:lnSpc>
                <a:spcPct val="100000"/>
              </a:lnSpc>
              <a:spcBef>
                <a:spcPts val="0"/>
              </a:spcBef>
              <a:spcAft>
                <a:spcPts val="515"/>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lvl="0"/>
            <a:r>
              <a:rPr lang="en-US"/>
              <a:t>Subhead title Segoe UI Regular bold 14</a:t>
            </a:r>
          </a:p>
          <a:p>
            <a:pPr marL="210091" lvl="1" indent="-210091">
              <a:buFont typeface="Arial" panose="020B0604020202020204" pitchFamily="34" charset="0"/>
              <a:buChar char="•"/>
            </a:pPr>
            <a:r>
              <a:rPr lang="en-US"/>
              <a:t>Body copy Segoe Regular 14</a:t>
            </a:r>
          </a:p>
          <a:p>
            <a:pPr marL="210091" lvl="1" indent="-210091">
              <a:buFont typeface="Arial" panose="020B0604020202020204" pitchFamily="34" charset="0"/>
              <a:buChar char="•"/>
            </a:pPr>
            <a:r>
              <a:rPr lang="en-US"/>
              <a:t>Lorem ipsum dolor sit </a:t>
            </a:r>
            <a:r>
              <a:rPr lang="en-US" err="1"/>
              <a:t>amet</a:t>
            </a:r>
            <a:r>
              <a:rPr lang="en-US"/>
              <a:t>, </a:t>
            </a:r>
            <a:r>
              <a:rPr lang="en-US" err="1"/>
              <a:t>consectetur</a:t>
            </a:r>
            <a:endParaRPr lang="en-US"/>
          </a:p>
          <a:p>
            <a:pPr marL="210091" lvl="1" indent="-21009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10091" lvl="1" indent="-21009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10091" lvl="1" indent="-21009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10091" lvl="1" indent="-21009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10091" lvl="1" indent="-21009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10091" lvl="1" indent="-21009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09357972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27988" y="843518"/>
            <a:ext cx="8504831" cy="611083"/>
          </a:xfrm>
        </p:spPr>
        <p:txBody>
          <a:bodyPr wrap="square" lIns="0" tIns="0" rIns="0" bIns="0">
            <a:spAutoFit/>
          </a:bodyPr>
          <a:lstStyle>
            <a:lvl1pPr marL="0" indent="0">
              <a:lnSpc>
                <a:spcPct val="100000"/>
              </a:lnSpc>
              <a:spcBef>
                <a:spcPts val="0"/>
              </a:spcBef>
              <a:spcAft>
                <a:spcPts val="1029"/>
              </a:spcAft>
              <a:buNone/>
              <a:defRPr sz="1324" b="0" i="0">
                <a:solidFill>
                  <a:srgbClr val="000000"/>
                </a:solidFill>
                <a:latin typeface="+mn-lt"/>
              </a:defRPr>
            </a:lvl1pPr>
            <a:lvl2pPr marL="168073" indent="0">
              <a:lnSpc>
                <a:spcPct val="100000"/>
              </a:lnSpc>
              <a:spcBef>
                <a:spcPts val="0"/>
              </a:spcBef>
              <a:spcAft>
                <a:spcPts val="1029"/>
              </a:spcAft>
              <a:buNone/>
              <a:defRPr sz="1324">
                <a:solidFill>
                  <a:srgbClr val="000000"/>
                </a:solidFill>
              </a:defRPr>
            </a:lvl2pPr>
            <a:lvl3pPr marL="336145" indent="0">
              <a:lnSpc>
                <a:spcPct val="100000"/>
              </a:lnSpc>
              <a:spcBef>
                <a:spcPts val="0"/>
              </a:spcBef>
              <a:spcAft>
                <a:spcPts val="1029"/>
              </a:spcAft>
              <a:buNone/>
              <a:defRPr sz="1029">
                <a:solidFill>
                  <a:srgbClr val="000000"/>
                </a:solidFill>
              </a:defRPr>
            </a:lvl3pPr>
            <a:lvl4pPr marL="504218" indent="0">
              <a:spcBef>
                <a:spcPts val="0"/>
              </a:spcBef>
              <a:spcAft>
                <a:spcPts val="956"/>
              </a:spcAft>
              <a:buNone/>
              <a:defRPr sz="1471"/>
            </a:lvl4pPr>
            <a:lvl5pPr marL="67229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9" y="166938"/>
            <a:ext cx="8502029" cy="554507"/>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319818" y="1734968"/>
            <a:ext cx="2722891" cy="1951868"/>
          </a:xfrm>
        </p:spPr>
        <p:txBody>
          <a:bodyPr lIns="0" tIns="0" rIns="0" bIns="0">
            <a:noAutofit/>
          </a:bodyPr>
          <a:lstStyle>
            <a:lvl1pPr marL="0" indent="0">
              <a:lnSpc>
                <a:spcPct val="100000"/>
              </a:lnSpc>
              <a:spcBef>
                <a:spcPts val="0"/>
              </a:spcBef>
              <a:spcAft>
                <a:spcPts val="662"/>
              </a:spcAft>
              <a:buNone/>
              <a:defRPr sz="1029" b="1">
                <a:solidFill>
                  <a:schemeClr val="tx2"/>
                </a:solidFill>
                <a:latin typeface="+mn-lt"/>
              </a:defRPr>
            </a:lvl1pPr>
            <a:lvl2pPr marL="0" marR="0" indent="0" algn="l" defTabSz="685775" rtl="0" eaLnBrk="1" fontAlgn="auto" latinLnBrk="0" hangingPunct="1">
              <a:lnSpc>
                <a:spcPct val="100000"/>
              </a:lnSpc>
              <a:spcBef>
                <a:spcPts val="0"/>
              </a:spcBef>
              <a:spcAft>
                <a:spcPts val="662"/>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3211021" y="1734968"/>
            <a:ext cx="2717288" cy="1951868"/>
          </a:xfrm>
        </p:spPr>
        <p:txBody>
          <a:bodyPr lIns="0" tIns="0" rIns="0" bIns="0">
            <a:noAutofit/>
          </a:bodyPr>
          <a:lstStyle>
            <a:lvl1pPr marL="0" indent="0">
              <a:lnSpc>
                <a:spcPct val="100000"/>
              </a:lnSpc>
              <a:spcBef>
                <a:spcPts val="0"/>
              </a:spcBef>
              <a:spcAft>
                <a:spcPts val="662"/>
              </a:spcAft>
              <a:buNone/>
              <a:defRPr sz="1029" b="1">
                <a:solidFill>
                  <a:schemeClr val="tx2"/>
                </a:solidFill>
                <a:latin typeface="+mn-lt"/>
              </a:defRPr>
            </a:lvl1pPr>
            <a:lvl2pPr marL="0" marR="0" indent="0" algn="l" defTabSz="685775" rtl="0" eaLnBrk="1" fontAlgn="auto" latinLnBrk="0" hangingPunct="1">
              <a:lnSpc>
                <a:spcPct val="100000"/>
              </a:lnSpc>
              <a:spcBef>
                <a:spcPts val="0"/>
              </a:spcBef>
              <a:spcAft>
                <a:spcPts val="662"/>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095223" y="1734969"/>
            <a:ext cx="2722891" cy="1951868"/>
          </a:xfrm>
        </p:spPr>
        <p:txBody>
          <a:bodyPr lIns="0" tIns="0" rIns="0" bIns="0"/>
          <a:lstStyle>
            <a:lvl1pPr marL="0" indent="0">
              <a:lnSpc>
                <a:spcPct val="100000"/>
              </a:lnSpc>
              <a:spcBef>
                <a:spcPts val="0"/>
              </a:spcBef>
              <a:spcAft>
                <a:spcPts val="662"/>
              </a:spcAft>
              <a:buNone/>
              <a:defRPr sz="1029" b="1">
                <a:solidFill>
                  <a:schemeClr val="tx2"/>
                </a:solidFill>
                <a:latin typeface="+mn-lt"/>
              </a:defRPr>
            </a:lvl1pPr>
            <a:lvl2pPr marL="0" marR="0" indent="0" algn="l" defTabSz="685775" rtl="0" eaLnBrk="1" fontAlgn="auto" latinLnBrk="0" hangingPunct="1">
              <a:lnSpc>
                <a:spcPct val="100000"/>
              </a:lnSpc>
              <a:spcBef>
                <a:spcPts val="0"/>
              </a:spcBef>
              <a:spcAft>
                <a:spcPts val="662"/>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6931984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resenter Title 2">
  <p:cSld name="Presenter Title 2">
    <p:bg>
      <p:bgPr>
        <a:solidFill>
          <a:srgbClr val="000000"/>
        </a:solidFill>
        <a:effectLst/>
      </p:bgPr>
    </p:bg>
    <p:spTree>
      <p:nvGrpSpPr>
        <p:cNvPr id="1" name="Shape 109"/>
        <p:cNvGrpSpPr/>
        <p:nvPr/>
      </p:nvGrpSpPr>
      <p:grpSpPr>
        <a:xfrm>
          <a:off x="0" y="0"/>
          <a:ext cx="0" cy="0"/>
          <a:chOff x="0" y="0"/>
          <a:chExt cx="0" cy="0"/>
        </a:xfrm>
      </p:grpSpPr>
      <p:grpSp>
        <p:nvGrpSpPr>
          <p:cNvPr id="110" name="Google Shape;110;p32"/>
          <p:cNvGrpSpPr/>
          <p:nvPr/>
        </p:nvGrpSpPr>
        <p:grpSpPr>
          <a:xfrm>
            <a:off x="0" y="0"/>
            <a:ext cx="10110787" cy="5946374"/>
            <a:chOff x="0" y="0"/>
            <a:chExt cx="26962098" cy="15856998"/>
          </a:xfrm>
        </p:grpSpPr>
        <p:pic>
          <p:nvPicPr>
            <p:cNvPr id="111" name="Google Shape;111;p32" descr="Image"/>
            <p:cNvPicPr preferRelativeResize="0"/>
            <p:nvPr/>
          </p:nvPicPr>
          <p:blipFill rotWithShape="1">
            <a:blip r:embed="rId2">
              <a:alphaModFix/>
            </a:blip>
            <a:srcRect/>
            <a:stretch/>
          </p:blipFill>
          <p:spPr>
            <a:xfrm>
              <a:off x="0" y="0"/>
              <a:ext cx="26962098" cy="15856998"/>
            </a:xfrm>
            <a:prstGeom prst="rect">
              <a:avLst/>
            </a:prstGeom>
            <a:noFill/>
            <a:ln>
              <a:noFill/>
            </a:ln>
          </p:spPr>
        </p:pic>
        <p:sp>
          <p:nvSpPr>
            <p:cNvPr id="112" name="Google Shape;112;p32"/>
            <p:cNvSpPr/>
            <p:nvPr/>
          </p:nvSpPr>
          <p:spPr>
            <a:xfrm>
              <a:off x="0" y="5109459"/>
              <a:ext cx="24384000" cy="8606400"/>
            </a:xfrm>
            <a:prstGeom prst="rect">
              <a:avLst/>
            </a:prstGeom>
            <a:gradFill>
              <a:gsLst>
                <a:gs pos="0">
                  <a:srgbClr val="000000"/>
                </a:gs>
                <a:gs pos="28800">
                  <a:srgbClr val="000000"/>
                </a:gs>
                <a:gs pos="71340">
                  <a:srgbClr val="000000">
                    <a:alpha val="49803"/>
                  </a:srgbClr>
                </a:gs>
                <a:gs pos="86920">
                  <a:srgbClr val="000000">
                    <a:alpha val="0"/>
                  </a:srgbClr>
                </a:gs>
                <a:gs pos="100000">
                  <a:srgbClr val="000000">
                    <a:alpha val="0"/>
                  </a:srgbClr>
                </a:gs>
              </a:gsLst>
              <a:path path="circle">
                <a:fillToRect r="100000" b="100000"/>
              </a:path>
              <a:tileRect l="-100000" t="-100000"/>
            </a:gra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113" name="Google Shape;113;p32"/>
            <p:cNvSpPr/>
            <p:nvPr/>
          </p:nvSpPr>
          <p:spPr>
            <a:xfrm>
              <a:off x="0" y="5083902"/>
              <a:ext cx="19689000" cy="25500"/>
            </a:xfrm>
            <a:prstGeom prst="rect">
              <a:avLst/>
            </a:prstGeom>
            <a:gradFill>
              <a:gsLst>
                <a:gs pos="0">
                  <a:srgbClr val="1C1E24"/>
                </a:gs>
                <a:gs pos="11690">
                  <a:srgbClr val="1C1E24"/>
                </a:gs>
                <a:gs pos="79020">
                  <a:srgbClr val="2A2C34">
                    <a:alpha val="49803"/>
                  </a:srgbClr>
                </a:gs>
                <a:gs pos="98830">
                  <a:srgbClr val="000000">
                    <a:alpha val="0"/>
                  </a:srgbClr>
                </a:gs>
                <a:gs pos="100000">
                  <a:srgbClr val="000000">
                    <a:alpha val="0"/>
                  </a:srgbClr>
                </a:gs>
              </a:gsLst>
              <a:lin ang="0" scaled="0"/>
            </a:gra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
        <p:nvSpPr>
          <p:cNvPr id="114" name="Google Shape;114;p32"/>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037" y="342900"/>
            <a:ext cx="4130239" cy="279308"/>
          </a:xfrm>
        </p:spPr>
        <p:txBody>
          <a:bodyPr tIns="64008"/>
          <a:lstStyle>
            <a:lvl1pPr>
              <a:defRPr sz="14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54236711"/>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037" y="1263014"/>
            <a:ext cx="3120673" cy="1087221"/>
          </a:xfrm>
        </p:spPr>
        <p:txBody>
          <a:bodyPr wrap="square" rIns="0" anchor="b">
            <a:spAutoFit/>
          </a:bodyPr>
          <a:lstStyle>
            <a:lvl1pPr>
              <a:lnSpc>
                <a:spcPct val="100000"/>
              </a:lnSpc>
              <a:defRPr sz="2699" b="1"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037" y="2651657"/>
            <a:ext cx="3121006" cy="366555"/>
          </a:xfrm>
        </p:spPr>
        <p:txBody>
          <a:bodyPr/>
          <a:lstStyle>
            <a:lvl1pPr marL="0" indent="0">
              <a:buNone/>
              <a:defRPr sz="1499">
                <a:latin typeface="+mn-lt"/>
              </a:defRPr>
            </a:lvl1pPr>
            <a:lvl2pPr marL="171365" indent="0">
              <a:buNone/>
              <a:defRPr/>
            </a:lvl2pPr>
            <a:lvl3pPr marL="342732" indent="0">
              <a:buNone/>
              <a:defRPr/>
            </a:lvl3pPr>
            <a:lvl4pPr marL="496247" indent="0">
              <a:buNone/>
              <a:defRPr/>
            </a:lvl4pPr>
            <a:lvl5pPr marL="641432"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3999458" y="0"/>
            <a:ext cx="5142161" cy="51435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490483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800489"/>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9265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4" name="image4.png" descr="image4.png"/>
          <p:cNvPicPr>
            <a:picLocks noChangeAspect="1"/>
          </p:cNvPicPr>
          <p:nvPr/>
        </p:nvPicPr>
        <p:blipFill>
          <a:blip r:embed="rId2"/>
          <a:stretch>
            <a:fillRect/>
          </a:stretch>
        </p:blipFill>
        <p:spPr>
          <a:xfrm>
            <a:off x="-1" y="-1"/>
            <a:ext cx="9144001" cy="5143501"/>
          </a:xfrm>
          <a:prstGeom prst="rect">
            <a:avLst/>
          </a:prstGeom>
          <a:ln w="12700">
            <a:miter lim="400000"/>
          </a:ln>
        </p:spPr>
      </p:pic>
      <p:sp>
        <p:nvSpPr>
          <p:cNvPr id="35" name="Shape 40"/>
          <p:cNvSpPr/>
          <p:nvPr/>
        </p:nvSpPr>
        <p:spPr>
          <a:xfrm>
            <a:off x="638127" y="1155815"/>
            <a:ext cx="4814571" cy="3987686"/>
          </a:xfrm>
          <a:prstGeom prst="rect">
            <a:avLst/>
          </a:prstGeom>
          <a:solidFill>
            <a:srgbClr val="000000"/>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36" name="Shape 41"/>
          <p:cNvSpPr/>
          <p:nvPr/>
        </p:nvSpPr>
        <p:spPr>
          <a:xfrm>
            <a:off x="1071172" y="520394"/>
            <a:ext cx="1102069" cy="1155702"/>
          </a:xfrm>
          <a:prstGeom prst="rect">
            <a:avLst/>
          </a:prstGeom>
          <a:solidFill>
            <a:schemeClr val="accent2"/>
          </a:solidFill>
          <a:ln w="12700">
            <a:miter lim="400000"/>
          </a:ln>
        </p:spPr>
        <p:txBody>
          <a:bodyPr lIns="45719" tIns="45719" rIns="45719" bIns="45719"/>
          <a:lstStyle/>
          <a:p>
            <a:pPr>
              <a:lnSpc>
                <a:spcPct val="100000"/>
              </a:lnSpc>
              <a:spcBef>
                <a:spcPts val="0"/>
              </a:spcBef>
              <a:defRPr sz="3400" b="0">
                <a:latin typeface="Verdana"/>
                <a:ea typeface="Verdana"/>
                <a:cs typeface="Verdana"/>
                <a:sym typeface="Verdana"/>
              </a:defRPr>
            </a:pPr>
            <a:endParaRPr sz="1275"/>
          </a:p>
        </p:txBody>
      </p:sp>
      <p:sp>
        <p:nvSpPr>
          <p:cNvPr id="37" name="Shape 42"/>
          <p:cNvSpPr txBox="1"/>
          <p:nvPr/>
        </p:nvSpPr>
        <p:spPr>
          <a:xfrm>
            <a:off x="876300" y="4822195"/>
            <a:ext cx="1608993" cy="103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sz="675"/>
              <a:t>Copyright © 2017 HashiCorp</a:t>
            </a:r>
          </a:p>
        </p:txBody>
      </p:sp>
      <p:pic>
        <p:nvPicPr>
          <p:cNvPr id="38" name="image2.png" descr="image2.png"/>
          <p:cNvPicPr>
            <a:picLocks noChangeAspect="1"/>
          </p:cNvPicPr>
          <p:nvPr/>
        </p:nvPicPr>
        <p:blipFill>
          <a:blip r:embed="rId3"/>
          <a:stretch>
            <a:fillRect/>
          </a:stretch>
        </p:blipFill>
        <p:spPr>
          <a:xfrm>
            <a:off x="1168588" y="681643"/>
            <a:ext cx="890613" cy="890611"/>
          </a:xfrm>
          <a:prstGeom prst="rect">
            <a:avLst/>
          </a:prstGeom>
          <a:ln w="12700">
            <a:miter lim="400000"/>
          </a:ln>
        </p:spPr>
      </p:pic>
      <p:sp>
        <p:nvSpPr>
          <p:cNvPr id="39" name="Title Text"/>
          <p:cNvSpPr txBox="1">
            <a:spLocks noGrp="1"/>
          </p:cNvSpPr>
          <p:nvPr>
            <p:ph type="title"/>
          </p:nvPr>
        </p:nvSpPr>
        <p:spPr>
          <a:xfrm>
            <a:off x="876300" y="1971675"/>
            <a:ext cx="4324350" cy="1847850"/>
          </a:xfrm>
          <a:prstGeom prst="rect">
            <a:avLst/>
          </a:prstGeom>
        </p:spPr>
        <p:txBody>
          <a:bodyPr lIns="121918" tIns="121918" rIns="121918" bIns="121918" anchor="b"/>
          <a:lstStyle>
            <a:lvl1pPr defTabSz="914400">
              <a:lnSpc>
                <a:spcPct val="90000"/>
              </a:lnSpc>
              <a:spcBef>
                <a:spcPts val="938"/>
              </a:spcBef>
              <a:defRPr sz="3150" spc="0">
                <a:solidFill>
                  <a:srgbClr val="FFFFFF"/>
                </a:solidFill>
              </a:defRPr>
            </a:lvl1pPr>
          </a:lstStyle>
          <a:p>
            <a:r>
              <a:t>Title Text</a:t>
            </a:r>
          </a:p>
        </p:txBody>
      </p:sp>
      <p:sp>
        <p:nvSpPr>
          <p:cNvPr id="40" name="Body Level One…"/>
          <p:cNvSpPr txBox="1">
            <a:spLocks noGrp="1"/>
          </p:cNvSpPr>
          <p:nvPr>
            <p:ph type="body" sz="quarter" idx="1"/>
          </p:nvPr>
        </p:nvSpPr>
        <p:spPr>
          <a:xfrm>
            <a:off x="876300" y="3905250"/>
            <a:ext cx="4324350" cy="890611"/>
          </a:xfrm>
          <a:prstGeom prst="rect">
            <a:avLst/>
          </a:prstGeom>
        </p:spPr>
        <p:txBody>
          <a:bodyPr lIns="0" tIns="0" rIns="0" bIns="0"/>
          <a:lstStyle>
            <a:lvl1pPr marL="0" indent="0" defTabSz="914400">
              <a:spcBef>
                <a:spcPts val="975"/>
              </a:spcBef>
              <a:buClrTx/>
              <a:buSzTx/>
              <a:buNone/>
              <a:defRPr sz="1575">
                <a:solidFill>
                  <a:srgbClr val="8497B0"/>
                </a:solidFill>
              </a:defRPr>
            </a:lvl1pPr>
            <a:lvl2pPr marL="0" indent="0" defTabSz="914400">
              <a:spcBef>
                <a:spcPts val="975"/>
              </a:spcBef>
              <a:buClrTx/>
              <a:buSzTx/>
              <a:buNone/>
              <a:defRPr sz="1575">
                <a:solidFill>
                  <a:srgbClr val="8497B0"/>
                </a:solidFill>
              </a:defRPr>
            </a:lvl2pPr>
            <a:lvl3pPr marL="437198" indent="-180022" defTabSz="914400">
              <a:spcBef>
                <a:spcPts val="975"/>
              </a:spcBef>
              <a:buClrTx/>
              <a:buChar char="•"/>
              <a:defRPr sz="1575">
                <a:solidFill>
                  <a:srgbClr val="8497B0"/>
                </a:solidFill>
              </a:defRPr>
            </a:lvl3pPr>
            <a:lvl4pPr marL="585788" indent="-200025" defTabSz="914400">
              <a:spcBef>
                <a:spcPts val="975"/>
              </a:spcBef>
              <a:buClrTx/>
              <a:buChar char="•"/>
              <a:defRPr sz="1575">
                <a:solidFill>
                  <a:srgbClr val="8497B0"/>
                </a:solidFill>
              </a:defRPr>
            </a:lvl4pPr>
            <a:lvl5pPr marL="714375" indent="-200025" defTabSz="914400">
              <a:spcBef>
                <a:spcPts val="975"/>
              </a:spcBef>
              <a:buClrTx/>
              <a:buChar char="•"/>
              <a:defRPr sz="1575">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xfrm>
            <a:off x="6039281" y="4551821"/>
            <a:ext cx="513919" cy="430883"/>
          </a:xfrm>
          <a:prstGeom prst="rect">
            <a:avLst/>
          </a:prstGeom>
        </p:spPr>
        <p:txBody>
          <a:bodyPr anchor="ctr"/>
          <a:lstStyle>
            <a:lvl1pP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223800027"/>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Title slide - Hashicorp">
    <p:spTree>
      <p:nvGrpSpPr>
        <p:cNvPr id="1" name=""/>
        <p:cNvGrpSpPr/>
        <p:nvPr/>
      </p:nvGrpSpPr>
      <p:grpSpPr>
        <a:xfrm>
          <a:off x="0" y="0"/>
          <a:ext cx="0" cy="0"/>
          <a:chOff x="0" y="0"/>
          <a:chExt cx="0" cy="0"/>
        </a:xfrm>
      </p:grpSpPr>
      <p:pic>
        <p:nvPicPr>
          <p:cNvPr id="48" name="image5.png" descr="image5.png"/>
          <p:cNvPicPr>
            <a:picLocks noChangeAspect="1"/>
          </p:cNvPicPr>
          <p:nvPr/>
        </p:nvPicPr>
        <p:blipFill>
          <a:blip r:embed="rId2"/>
          <a:stretch>
            <a:fillRect/>
          </a:stretch>
        </p:blipFill>
        <p:spPr>
          <a:xfrm>
            <a:off x="142" y="945"/>
            <a:ext cx="9143868" cy="5141637"/>
          </a:xfrm>
          <a:prstGeom prst="rect">
            <a:avLst/>
          </a:prstGeom>
          <a:ln w="12700">
            <a:miter lim="400000"/>
          </a:ln>
        </p:spPr>
      </p:pic>
      <p:sp>
        <p:nvSpPr>
          <p:cNvPr id="49" name="Shape 54"/>
          <p:cNvSpPr/>
          <p:nvPr/>
        </p:nvSpPr>
        <p:spPr>
          <a:xfrm>
            <a:off x="638127" y="1155815"/>
            <a:ext cx="4814571" cy="3987686"/>
          </a:xfrm>
          <a:prstGeom prst="rect">
            <a:avLst/>
          </a:prstGeom>
          <a:solidFill>
            <a:srgbClr val="EEEEEE"/>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50" name="Title Text"/>
          <p:cNvSpPr txBox="1">
            <a:spLocks noGrp="1"/>
          </p:cNvSpPr>
          <p:nvPr>
            <p:ph type="title"/>
          </p:nvPr>
        </p:nvSpPr>
        <p:spPr>
          <a:xfrm>
            <a:off x="876300" y="1971675"/>
            <a:ext cx="4324350" cy="1847850"/>
          </a:xfrm>
          <a:prstGeom prst="rect">
            <a:avLst/>
          </a:prstGeom>
        </p:spPr>
        <p:txBody>
          <a:bodyPr lIns="121918" tIns="121918" rIns="121918" bIns="121918" anchor="b"/>
          <a:lstStyle>
            <a:lvl1pPr defTabSz="914400">
              <a:lnSpc>
                <a:spcPct val="90000"/>
              </a:lnSpc>
              <a:spcBef>
                <a:spcPts val="938"/>
              </a:spcBef>
              <a:defRPr sz="3150" spc="0"/>
            </a:lvl1pPr>
          </a:lstStyle>
          <a:p>
            <a:r>
              <a:t>Title Text</a:t>
            </a:r>
          </a:p>
        </p:txBody>
      </p:sp>
      <p:sp>
        <p:nvSpPr>
          <p:cNvPr id="51" name="Body Level One…"/>
          <p:cNvSpPr txBox="1">
            <a:spLocks noGrp="1"/>
          </p:cNvSpPr>
          <p:nvPr>
            <p:ph type="body" sz="quarter" idx="1"/>
          </p:nvPr>
        </p:nvSpPr>
        <p:spPr>
          <a:xfrm>
            <a:off x="876300" y="3905250"/>
            <a:ext cx="4324350" cy="890611"/>
          </a:xfrm>
          <a:prstGeom prst="rect">
            <a:avLst/>
          </a:prstGeom>
        </p:spPr>
        <p:txBody>
          <a:bodyPr lIns="0" tIns="0" rIns="0" bIns="0"/>
          <a:lstStyle>
            <a:lvl1pPr marL="0" indent="0" defTabSz="914400">
              <a:spcBef>
                <a:spcPts val="975"/>
              </a:spcBef>
              <a:buClrTx/>
              <a:buSzTx/>
              <a:buNone/>
              <a:defRPr sz="1575">
                <a:solidFill>
                  <a:schemeClr val="accent1"/>
                </a:solidFill>
              </a:defRPr>
            </a:lvl1pPr>
            <a:lvl2pPr marL="0" indent="0" defTabSz="914400">
              <a:spcBef>
                <a:spcPts val="975"/>
              </a:spcBef>
              <a:buClrTx/>
              <a:buSzTx/>
              <a:buNone/>
              <a:defRPr sz="1575">
                <a:solidFill>
                  <a:schemeClr val="accent1"/>
                </a:solidFill>
              </a:defRPr>
            </a:lvl2pPr>
            <a:lvl3pPr marL="437198" indent="-180022" defTabSz="914400">
              <a:spcBef>
                <a:spcPts val="975"/>
              </a:spcBef>
              <a:buClrTx/>
              <a:buChar char="•"/>
              <a:defRPr sz="1575">
                <a:solidFill>
                  <a:schemeClr val="accent1"/>
                </a:solidFill>
              </a:defRPr>
            </a:lvl3pPr>
            <a:lvl4pPr marL="585788" indent="-200025" defTabSz="914400">
              <a:spcBef>
                <a:spcPts val="975"/>
              </a:spcBef>
              <a:buClrTx/>
              <a:buChar char="•"/>
              <a:defRPr sz="1575">
                <a:solidFill>
                  <a:schemeClr val="accent1"/>
                </a:solidFill>
              </a:defRPr>
            </a:lvl4pPr>
            <a:lvl5pPr marL="714375" indent="-200025" defTabSz="914400">
              <a:spcBef>
                <a:spcPts val="975"/>
              </a:spcBef>
              <a:buClrTx/>
              <a:buChar char="•"/>
              <a:defRPr sz="1575">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2" name="Shape 57"/>
          <p:cNvSpPr txBox="1"/>
          <p:nvPr/>
        </p:nvSpPr>
        <p:spPr>
          <a:xfrm>
            <a:off x="876300" y="4822195"/>
            <a:ext cx="1616809" cy="103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sz="675"/>
              <a:t>Copyright © 2017 HashiCorp</a:t>
            </a:r>
          </a:p>
        </p:txBody>
      </p:sp>
      <p:sp>
        <p:nvSpPr>
          <p:cNvPr id="53" name="Shape 58"/>
          <p:cNvSpPr/>
          <p:nvPr/>
        </p:nvSpPr>
        <p:spPr>
          <a:xfrm>
            <a:off x="1071172" y="520394"/>
            <a:ext cx="1102069" cy="1155702"/>
          </a:xfrm>
          <a:prstGeom prst="rect">
            <a:avLst/>
          </a:prstGeom>
          <a:solidFill>
            <a:srgbClr val="000000"/>
          </a:solidFill>
          <a:ln w="12700">
            <a:miter lim="400000"/>
          </a:ln>
        </p:spPr>
        <p:txBody>
          <a:bodyPr lIns="45719" tIns="45719" rIns="45719" bIns="45719"/>
          <a:lstStyle/>
          <a:p>
            <a:pPr>
              <a:lnSpc>
                <a:spcPct val="100000"/>
              </a:lnSpc>
              <a:spcBef>
                <a:spcPts val="0"/>
              </a:spcBef>
              <a:defRPr sz="3400" b="0">
                <a:latin typeface="Verdana"/>
                <a:ea typeface="Verdana"/>
                <a:cs typeface="Verdana"/>
                <a:sym typeface="Verdana"/>
              </a:defRPr>
            </a:pPr>
            <a:endParaRPr sz="1275"/>
          </a:p>
        </p:txBody>
      </p:sp>
      <p:pic>
        <p:nvPicPr>
          <p:cNvPr id="54" name="image2.png" descr="image2.png"/>
          <p:cNvPicPr>
            <a:picLocks noChangeAspect="1"/>
          </p:cNvPicPr>
          <p:nvPr/>
        </p:nvPicPr>
        <p:blipFill>
          <a:blip r:embed="rId3"/>
          <a:stretch>
            <a:fillRect/>
          </a:stretch>
        </p:blipFill>
        <p:spPr>
          <a:xfrm>
            <a:off x="1168588" y="681643"/>
            <a:ext cx="890613" cy="890611"/>
          </a:xfrm>
          <a:prstGeom prst="rect">
            <a:avLst/>
          </a:prstGeom>
          <a:ln w="12700">
            <a:miter lim="400000"/>
          </a:ln>
        </p:spPr>
      </p:pic>
      <p:sp>
        <p:nvSpPr>
          <p:cNvPr id="55" name="Slide Number"/>
          <p:cNvSpPr txBox="1">
            <a:spLocks noGrp="1"/>
          </p:cNvSpPr>
          <p:nvPr>
            <p:ph type="sldNum" sz="quarter" idx="2"/>
          </p:nvPr>
        </p:nvSpPr>
        <p:spPr>
          <a:xfrm>
            <a:off x="6039281" y="4551821"/>
            <a:ext cx="513919" cy="430883"/>
          </a:xfrm>
          <a:prstGeom prst="rect">
            <a:avLst/>
          </a:prstGeom>
        </p:spPr>
        <p:txBody>
          <a:bodyPr anchor="ctr"/>
          <a:lstStyle>
            <a:lvl1pP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217659852"/>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tle Slide - Hashicorp Suite">
    <p:spTree>
      <p:nvGrpSpPr>
        <p:cNvPr id="1" name=""/>
        <p:cNvGrpSpPr/>
        <p:nvPr/>
      </p:nvGrpSpPr>
      <p:grpSpPr>
        <a:xfrm>
          <a:off x="0" y="0"/>
          <a:ext cx="0" cy="0"/>
          <a:chOff x="0" y="0"/>
          <a:chExt cx="0" cy="0"/>
        </a:xfrm>
      </p:grpSpPr>
      <p:pic>
        <p:nvPicPr>
          <p:cNvPr id="62" name="image5.png" descr="image5.png"/>
          <p:cNvPicPr>
            <a:picLocks noChangeAspect="1"/>
          </p:cNvPicPr>
          <p:nvPr/>
        </p:nvPicPr>
        <p:blipFill>
          <a:blip r:embed="rId2"/>
          <a:stretch>
            <a:fillRect/>
          </a:stretch>
        </p:blipFill>
        <p:spPr>
          <a:xfrm>
            <a:off x="142" y="945"/>
            <a:ext cx="9143868" cy="5141637"/>
          </a:xfrm>
          <a:prstGeom prst="rect">
            <a:avLst/>
          </a:prstGeom>
          <a:ln w="12700">
            <a:miter lim="400000"/>
          </a:ln>
        </p:spPr>
      </p:pic>
      <p:sp>
        <p:nvSpPr>
          <p:cNvPr id="63" name="Shape 68"/>
          <p:cNvSpPr/>
          <p:nvPr/>
        </p:nvSpPr>
        <p:spPr>
          <a:xfrm>
            <a:off x="638127" y="1155815"/>
            <a:ext cx="4814571" cy="3987686"/>
          </a:xfrm>
          <a:prstGeom prst="rect">
            <a:avLst/>
          </a:prstGeom>
          <a:solidFill>
            <a:srgbClr val="EEEEEE"/>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64" name="Title Text"/>
          <p:cNvSpPr txBox="1">
            <a:spLocks noGrp="1"/>
          </p:cNvSpPr>
          <p:nvPr>
            <p:ph type="title"/>
          </p:nvPr>
        </p:nvSpPr>
        <p:spPr>
          <a:xfrm>
            <a:off x="876300" y="1971675"/>
            <a:ext cx="4324350" cy="1847850"/>
          </a:xfrm>
          <a:prstGeom prst="rect">
            <a:avLst/>
          </a:prstGeom>
        </p:spPr>
        <p:txBody>
          <a:bodyPr lIns="121918" tIns="121918" rIns="121918" bIns="121918" anchor="b"/>
          <a:lstStyle>
            <a:lvl1pPr defTabSz="914400">
              <a:lnSpc>
                <a:spcPct val="90000"/>
              </a:lnSpc>
              <a:spcBef>
                <a:spcPts val="938"/>
              </a:spcBef>
              <a:defRPr sz="3150" spc="0"/>
            </a:lvl1pPr>
          </a:lstStyle>
          <a:p>
            <a:r>
              <a:t>Title Text</a:t>
            </a:r>
          </a:p>
        </p:txBody>
      </p:sp>
      <p:sp>
        <p:nvSpPr>
          <p:cNvPr id="65" name="Body Level One…"/>
          <p:cNvSpPr txBox="1">
            <a:spLocks noGrp="1"/>
          </p:cNvSpPr>
          <p:nvPr>
            <p:ph type="body" sz="quarter" idx="1"/>
          </p:nvPr>
        </p:nvSpPr>
        <p:spPr>
          <a:xfrm>
            <a:off x="876300" y="3905250"/>
            <a:ext cx="4324350" cy="890611"/>
          </a:xfrm>
          <a:prstGeom prst="rect">
            <a:avLst/>
          </a:prstGeom>
        </p:spPr>
        <p:txBody>
          <a:bodyPr lIns="0" tIns="0" rIns="0" bIns="0"/>
          <a:lstStyle>
            <a:lvl1pPr marL="0" indent="0" defTabSz="914400">
              <a:spcBef>
                <a:spcPts val="975"/>
              </a:spcBef>
              <a:buClrTx/>
              <a:buSzTx/>
              <a:buNone/>
              <a:defRPr sz="1575">
                <a:solidFill>
                  <a:schemeClr val="accent2"/>
                </a:solidFill>
              </a:defRPr>
            </a:lvl1pPr>
            <a:lvl2pPr marL="0" indent="0" defTabSz="914400">
              <a:spcBef>
                <a:spcPts val="975"/>
              </a:spcBef>
              <a:buClrTx/>
              <a:buSzTx/>
              <a:buNone/>
              <a:defRPr sz="1575">
                <a:solidFill>
                  <a:schemeClr val="accent2"/>
                </a:solidFill>
              </a:defRPr>
            </a:lvl2pPr>
            <a:lvl3pPr marL="437198" indent="-180022" defTabSz="914400">
              <a:spcBef>
                <a:spcPts val="975"/>
              </a:spcBef>
              <a:buClrTx/>
              <a:buChar char="•"/>
              <a:defRPr sz="1575">
                <a:solidFill>
                  <a:schemeClr val="accent2"/>
                </a:solidFill>
              </a:defRPr>
            </a:lvl3pPr>
            <a:lvl4pPr marL="585788" indent="-200025" defTabSz="914400">
              <a:spcBef>
                <a:spcPts val="975"/>
              </a:spcBef>
              <a:buClrTx/>
              <a:buChar char="•"/>
              <a:defRPr sz="1575">
                <a:solidFill>
                  <a:schemeClr val="accent2"/>
                </a:solidFill>
              </a:defRPr>
            </a:lvl4pPr>
            <a:lvl5pPr marL="714375" indent="-200025" defTabSz="914400">
              <a:spcBef>
                <a:spcPts val="975"/>
              </a:spcBef>
              <a:buClrTx/>
              <a:buChar char="•"/>
              <a:defRPr sz="1575">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66" name="Shape 71"/>
          <p:cNvSpPr txBox="1"/>
          <p:nvPr/>
        </p:nvSpPr>
        <p:spPr>
          <a:xfrm>
            <a:off x="876300" y="4822195"/>
            <a:ext cx="1616809" cy="103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sz="675"/>
              <a:t>Copyright © 2017 HashiCorp</a:t>
            </a:r>
          </a:p>
        </p:txBody>
      </p:sp>
      <p:sp>
        <p:nvSpPr>
          <p:cNvPr id="67" name="Shape 72"/>
          <p:cNvSpPr/>
          <p:nvPr/>
        </p:nvSpPr>
        <p:spPr>
          <a:xfrm>
            <a:off x="1071172" y="520394"/>
            <a:ext cx="1102069" cy="1155702"/>
          </a:xfrm>
          <a:prstGeom prst="rect">
            <a:avLst/>
          </a:prstGeom>
          <a:solidFill>
            <a:schemeClr val="accent2"/>
          </a:solidFill>
          <a:ln w="12700">
            <a:miter lim="400000"/>
          </a:ln>
        </p:spPr>
        <p:txBody>
          <a:bodyPr lIns="45719" tIns="45719" rIns="45719" bIns="45719"/>
          <a:lstStyle/>
          <a:p>
            <a:pPr>
              <a:lnSpc>
                <a:spcPct val="100000"/>
              </a:lnSpc>
              <a:spcBef>
                <a:spcPts val="0"/>
              </a:spcBef>
              <a:defRPr sz="3400" b="0">
                <a:latin typeface="Verdana"/>
                <a:ea typeface="Verdana"/>
                <a:cs typeface="Verdana"/>
                <a:sym typeface="Verdana"/>
              </a:defRPr>
            </a:pPr>
            <a:endParaRPr sz="1275"/>
          </a:p>
        </p:txBody>
      </p:sp>
      <p:pic>
        <p:nvPicPr>
          <p:cNvPr id="68" name="image2.png" descr="image2.png"/>
          <p:cNvPicPr>
            <a:picLocks noChangeAspect="1"/>
          </p:cNvPicPr>
          <p:nvPr/>
        </p:nvPicPr>
        <p:blipFill>
          <a:blip r:embed="rId3"/>
          <a:stretch>
            <a:fillRect/>
          </a:stretch>
        </p:blipFill>
        <p:spPr>
          <a:xfrm>
            <a:off x="1168588" y="681643"/>
            <a:ext cx="890613" cy="890611"/>
          </a:xfrm>
          <a:prstGeom prst="rect">
            <a:avLst/>
          </a:prstGeom>
          <a:ln w="12700">
            <a:miter lim="400000"/>
          </a:ln>
        </p:spPr>
      </p:pic>
      <p:sp>
        <p:nvSpPr>
          <p:cNvPr id="69" name="Slide Number"/>
          <p:cNvSpPr txBox="1">
            <a:spLocks noGrp="1"/>
          </p:cNvSpPr>
          <p:nvPr>
            <p:ph type="sldNum" sz="quarter" idx="2"/>
          </p:nvPr>
        </p:nvSpPr>
        <p:spPr>
          <a:xfrm>
            <a:off x="6039281" y="4551821"/>
            <a:ext cx="513919" cy="430883"/>
          </a:xfrm>
          <a:prstGeom prst="rect">
            <a:avLst/>
          </a:prstGeom>
        </p:spPr>
        <p:txBody>
          <a:bodyPr anchor="ctr"/>
          <a:lstStyle>
            <a:lvl1pP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050230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Title Slide - Terraform">
    <p:spTree>
      <p:nvGrpSpPr>
        <p:cNvPr id="1" name=""/>
        <p:cNvGrpSpPr/>
        <p:nvPr/>
      </p:nvGrpSpPr>
      <p:grpSpPr>
        <a:xfrm>
          <a:off x="0" y="0"/>
          <a:ext cx="0" cy="0"/>
          <a:chOff x="0" y="0"/>
          <a:chExt cx="0" cy="0"/>
        </a:xfrm>
      </p:grpSpPr>
      <p:pic>
        <p:nvPicPr>
          <p:cNvPr id="76" name="image5.png" descr="image5.png"/>
          <p:cNvPicPr>
            <a:picLocks noChangeAspect="1"/>
          </p:cNvPicPr>
          <p:nvPr/>
        </p:nvPicPr>
        <p:blipFill>
          <a:blip r:embed="rId2"/>
          <a:stretch>
            <a:fillRect/>
          </a:stretch>
        </p:blipFill>
        <p:spPr>
          <a:xfrm>
            <a:off x="142" y="945"/>
            <a:ext cx="9143868" cy="5141637"/>
          </a:xfrm>
          <a:prstGeom prst="rect">
            <a:avLst/>
          </a:prstGeom>
          <a:ln w="12700">
            <a:miter lim="400000"/>
          </a:ln>
        </p:spPr>
      </p:pic>
      <p:sp>
        <p:nvSpPr>
          <p:cNvPr id="77" name="Shape 82"/>
          <p:cNvSpPr/>
          <p:nvPr/>
        </p:nvSpPr>
        <p:spPr>
          <a:xfrm>
            <a:off x="774065" y="1165340"/>
            <a:ext cx="7595871" cy="3987686"/>
          </a:xfrm>
          <a:prstGeom prst="rect">
            <a:avLst/>
          </a:prstGeom>
          <a:solidFill>
            <a:srgbClr val="EEEEEE"/>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78" name="Title Text"/>
          <p:cNvSpPr txBox="1">
            <a:spLocks noGrp="1"/>
          </p:cNvSpPr>
          <p:nvPr>
            <p:ph type="title"/>
          </p:nvPr>
        </p:nvSpPr>
        <p:spPr>
          <a:xfrm>
            <a:off x="876300" y="1971675"/>
            <a:ext cx="4324350" cy="1847850"/>
          </a:xfrm>
          <a:prstGeom prst="rect">
            <a:avLst/>
          </a:prstGeom>
        </p:spPr>
        <p:txBody>
          <a:bodyPr lIns="121918" tIns="121918" rIns="121918" bIns="121918" anchor="b"/>
          <a:lstStyle>
            <a:lvl1pPr defTabSz="914400">
              <a:lnSpc>
                <a:spcPct val="90000"/>
              </a:lnSpc>
              <a:spcBef>
                <a:spcPts val="938"/>
              </a:spcBef>
              <a:defRPr sz="3150" spc="0"/>
            </a:lvl1pPr>
          </a:lstStyle>
          <a:p>
            <a:r>
              <a:t>Title Text</a:t>
            </a:r>
          </a:p>
        </p:txBody>
      </p:sp>
      <p:sp>
        <p:nvSpPr>
          <p:cNvPr id="79" name="Body Level One…"/>
          <p:cNvSpPr txBox="1">
            <a:spLocks noGrp="1"/>
          </p:cNvSpPr>
          <p:nvPr>
            <p:ph type="body" sz="quarter" idx="1"/>
          </p:nvPr>
        </p:nvSpPr>
        <p:spPr>
          <a:xfrm>
            <a:off x="876300" y="3905250"/>
            <a:ext cx="4324350" cy="890611"/>
          </a:xfrm>
          <a:prstGeom prst="rect">
            <a:avLst/>
          </a:prstGeom>
        </p:spPr>
        <p:txBody>
          <a:bodyPr lIns="0" tIns="0" rIns="0" bIns="0"/>
          <a:lstStyle>
            <a:lvl1pPr marL="0" indent="0" defTabSz="914400">
              <a:spcBef>
                <a:spcPts val="975"/>
              </a:spcBef>
              <a:buClrTx/>
              <a:buSzTx/>
              <a:buNone/>
              <a:defRPr sz="1575">
                <a:solidFill>
                  <a:schemeClr val="accent4"/>
                </a:solidFill>
              </a:defRPr>
            </a:lvl1pPr>
            <a:lvl2pPr marL="0" indent="0" defTabSz="914400">
              <a:spcBef>
                <a:spcPts val="975"/>
              </a:spcBef>
              <a:buClrTx/>
              <a:buSzTx/>
              <a:buNone/>
              <a:defRPr sz="1575">
                <a:solidFill>
                  <a:schemeClr val="accent4"/>
                </a:solidFill>
              </a:defRPr>
            </a:lvl2pPr>
            <a:lvl3pPr marL="437198" indent="-180022" defTabSz="914400">
              <a:spcBef>
                <a:spcPts val="975"/>
              </a:spcBef>
              <a:buClrTx/>
              <a:buChar char="•"/>
              <a:defRPr sz="1575">
                <a:solidFill>
                  <a:schemeClr val="accent4"/>
                </a:solidFill>
              </a:defRPr>
            </a:lvl3pPr>
            <a:lvl4pPr marL="585788" indent="-200025" defTabSz="914400">
              <a:spcBef>
                <a:spcPts val="975"/>
              </a:spcBef>
              <a:buClrTx/>
              <a:buChar char="•"/>
              <a:defRPr sz="1575">
                <a:solidFill>
                  <a:schemeClr val="accent4"/>
                </a:solidFill>
              </a:defRPr>
            </a:lvl4pPr>
            <a:lvl5pPr marL="714375" indent="-200025" defTabSz="914400">
              <a:spcBef>
                <a:spcPts val="975"/>
              </a:spcBef>
              <a:buClrTx/>
              <a:buChar char="•"/>
              <a:defRPr sz="1575">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0" name="Shape 85"/>
          <p:cNvSpPr txBox="1"/>
          <p:nvPr/>
        </p:nvSpPr>
        <p:spPr>
          <a:xfrm>
            <a:off x="876300" y="4822195"/>
            <a:ext cx="1616809" cy="103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sz="675"/>
              <a:t>Copyright © 2017 HashiCorp</a:t>
            </a:r>
          </a:p>
        </p:txBody>
      </p:sp>
      <p:sp>
        <p:nvSpPr>
          <p:cNvPr id="81" name="Shape 86"/>
          <p:cNvSpPr/>
          <p:nvPr/>
        </p:nvSpPr>
        <p:spPr>
          <a:xfrm>
            <a:off x="1071172" y="520394"/>
            <a:ext cx="1102069" cy="1155702"/>
          </a:xfrm>
          <a:prstGeom prst="rect">
            <a:avLst/>
          </a:prstGeom>
          <a:solidFill>
            <a:schemeClr val="accent4"/>
          </a:solidFill>
          <a:ln w="12700">
            <a:miter lim="400000"/>
          </a:ln>
        </p:spPr>
        <p:txBody>
          <a:bodyPr lIns="45719" tIns="45719" rIns="45719" bIns="45719"/>
          <a:lstStyle/>
          <a:p>
            <a:pPr>
              <a:lnSpc>
                <a:spcPct val="100000"/>
              </a:lnSpc>
              <a:spcBef>
                <a:spcPts val="0"/>
              </a:spcBef>
              <a:defRPr sz="3400" b="0">
                <a:latin typeface="Verdana"/>
                <a:ea typeface="Verdana"/>
                <a:cs typeface="Verdana"/>
                <a:sym typeface="Verdana"/>
              </a:defRPr>
            </a:pPr>
            <a:endParaRPr sz="1275"/>
          </a:p>
        </p:txBody>
      </p:sp>
      <p:pic>
        <p:nvPicPr>
          <p:cNvPr id="82" name="image6.png" descr="image6.png"/>
          <p:cNvPicPr>
            <a:picLocks noChangeAspect="1"/>
          </p:cNvPicPr>
          <p:nvPr/>
        </p:nvPicPr>
        <p:blipFill>
          <a:blip r:embed="rId3"/>
          <a:stretch>
            <a:fillRect/>
          </a:stretch>
        </p:blipFill>
        <p:spPr>
          <a:xfrm>
            <a:off x="1263213" y="725036"/>
            <a:ext cx="717987" cy="744687"/>
          </a:xfrm>
          <a:prstGeom prst="rect">
            <a:avLst/>
          </a:prstGeom>
          <a:ln w="12700">
            <a:miter lim="400000"/>
          </a:ln>
        </p:spPr>
      </p:pic>
      <p:sp>
        <p:nvSpPr>
          <p:cNvPr id="83" name="Slide Number"/>
          <p:cNvSpPr txBox="1">
            <a:spLocks noGrp="1"/>
          </p:cNvSpPr>
          <p:nvPr>
            <p:ph type="sldNum" sz="quarter" idx="2"/>
          </p:nvPr>
        </p:nvSpPr>
        <p:spPr>
          <a:xfrm>
            <a:off x="6039281" y="4551821"/>
            <a:ext cx="513919" cy="430883"/>
          </a:xfrm>
          <a:prstGeom prst="rect">
            <a:avLst/>
          </a:prstGeom>
        </p:spPr>
        <p:txBody>
          <a:bodyPr anchor="ctr"/>
          <a:lstStyle>
            <a:lvl1pP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971539051"/>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Title Slide - Vault">
    <p:spTree>
      <p:nvGrpSpPr>
        <p:cNvPr id="1" name=""/>
        <p:cNvGrpSpPr/>
        <p:nvPr/>
      </p:nvGrpSpPr>
      <p:grpSpPr>
        <a:xfrm>
          <a:off x="0" y="0"/>
          <a:ext cx="0" cy="0"/>
          <a:chOff x="0" y="0"/>
          <a:chExt cx="0" cy="0"/>
        </a:xfrm>
      </p:grpSpPr>
      <p:pic>
        <p:nvPicPr>
          <p:cNvPr id="90" name="image7.png" descr="image7.png"/>
          <p:cNvPicPr>
            <a:picLocks noChangeAspect="1"/>
          </p:cNvPicPr>
          <p:nvPr/>
        </p:nvPicPr>
        <p:blipFill>
          <a:blip r:embed="rId2"/>
          <a:stretch>
            <a:fillRect/>
          </a:stretch>
        </p:blipFill>
        <p:spPr>
          <a:xfrm>
            <a:off x="211" y="613"/>
            <a:ext cx="9143579" cy="5142275"/>
          </a:xfrm>
          <a:prstGeom prst="rect">
            <a:avLst/>
          </a:prstGeom>
          <a:ln w="12700">
            <a:miter lim="400000"/>
          </a:ln>
        </p:spPr>
      </p:pic>
      <p:sp>
        <p:nvSpPr>
          <p:cNvPr id="91" name="Shape 96"/>
          <p:cNvSpPr/>
          <p:nvPr/>
        </p:nvSpPr>
        <p:spPr>
          <a:xfrm>
            <a:off x="638127" y="1155815"/>
            <a:ext cx="4814571" cy="3987686"/>
          </a:xfrm>
          <a:prstGeom prst="rect">
            <a:avLst/>
          </a:prstGeom>
          <a:solidFill>
            <a:srgbClr val="EEEEEE"/>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92" name="Title Text"/>
          <p:cNvSpPr txBox="1">
            <a:spLocks noGrp="1"/>
          </p:cNvSpPr>
          <p:nvPr>
            <p:ph type="title"/>
          </p:nvPr>
        </p:nvSpPr>
        <p:spPr>
          <a:xfrm>
            <a:off x="876300" y="1971675"/>
            <a:ext cx="4324350" cy="1847850"/>
          </a:xfrm>
          <a:prstGeom prst="rect">
            <a:avLst/>
          </a:prstGeom>
        </p:spPr>
        <p:txBody>
          <a:bodyPr lIns="121918" tIns="121918" rIns="121918" bIns="121918" anchor="b"/>
          <a:lstStyle>
            <a:lvl1pPr defTabSz="914400">
              <a:lnSpc>
                <a:spcPct val="90000"/>
              </a:lnSpc>
              <a:spcBef>
                <a:spcPts val="938"/>
              </a:spcBef>
              <a:defRPr sz="3150" spc="0"/>
            </a:lvl1pPr>
          </a:lstStyle>
          <a:p>
            <a:r>
              <a:t>Title Text</a:t>
            </a:r>
          </a:p>
        </p:txBody>
      </p:sp>
      <p:sp>
        <p:nvSpPr>
          <p:cNvPr id="93" name="Body Level One…"/>
          <p:cNvSpPr txBox="1">
            <a:spLocks noGrp="1"/>
          </p:cNvSpPr>
          <p:nvPr>
            <p:ph type="body" sz="quarter" idx="1"/>
          </p:nvPr>
        </p:nvSpPr>
        <p:spPr>
          <a:xfrm>
            <a:off x="876300" y="3905250"/>
            <a:ext cx="4324350" cy="890611"/>
          </a:xfrm>
          <a:prstGeom prst="rect">
            <a:avLst/>
          </a:prstGeom>
        </p:spPr>
        <p:txBody>
          <a:bodyPr lIns="0" tIns="0" rIns="0" bIns="0"/>
          <a:lstStyle>
            <a:lvl1pPr marL="0" indent="0" defTabSz="914400">
              <a:spcBef>
                <a:spcPts val="975"/>
              </a:spcBef>
              <a:buClrTx/>
              <a:buSzTx/>
              <a:buNone/>
              <a:defRPr sz="1575">
                <a:solidFill>
                  <a:schemeClr val="accent1"/>
                </a:solidFill>
              </a:defRPr>
            </a:lvl1pPr>
            <a:lvl2pPr marL="0" indent="0" defTabSz="914400">
              <a:spcBef>
                <a:spcPts val="975"/>
              </a:spcBef>
              <a:buClrTx/>
              <a:buSzTx/>
              <a:buNone/>
              <a:defRPr sz="1575">
                <a:solidFill>
                  <a:schemeClr val="accent1"/>
                </a:solidFill>
              </a:defRPr>
            </a:lvl2pPr>
            <a:lvl3pPr marL="437198" indent="-180022" defTabSz="914400">
              <a:spcBef>
                <a:spcPts val="975"/>
              </a:spcBef>
              <a:buClrTx/>
              <a:buChar char="•"/>
              <a:defRPr sz="1575">
                <a:solidFill>
                  <a:schemeClr val="accent1"/>
                </a:solidFill>
              </a:defRPr>
            </a:lvl3pPr>
            <a:lvl4pPr marL="585788" indent="-200025" defTabSz="914400">
              <a:spcBef>
                <a:spcPts val="975"/>
              </a:spcBef>
              <a:buClrTx/>
              <a:buChar char="•"/>
              <a:defRPr sz="1575">
                <a:solidFill>
                  <a:schemeClr val="accent1"/>
                </a:solidFill>
              </a:defRPr>
            </a:lvl4pPr>
            <a:lvl5pPr marL="714375" indent="-200025" defTabSz="914400">
              <a:spcBef>
                <a:spcPts val="975"/>
              </a:spcBef>
              <a:buClrTx/>
              <a:buChar char="•"/>
              <a:defRPr sz="1575">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4" name="Shape 99"/>
          <p:cNvSpPr txBox="1"/>
          <p:nvPr/>
        </p:nvSpPr>
        <p:spPr>
          <a:xfrm>
            <a:off x="876300" y="4822195"/>
            <a:ext cx="1616809" cy="103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sz="675"/>
              <a:t>Copyright © 2017 HashiCorp</a:t>
            </a:r>
          </a:p>
        </p:txBody>
      </p:sp>
      <p:sp>
        <p:nvSpPr>
          <p:cNvPr id="95" name="Shape 100"/>
          <p:cNvSpPr/>
          <p:nvPr/>
        </p:nvSpPr>
        <p:spPr>
          <a:xfrm>
            <a:off x="1071172" y="520394"/>
            <a:ext cx="1102069" cy="1155702"/>
          </a:xfrm>
          <a:prstGeom prst="rect">
            <a:avLst/>
          </a:prstGeom>
          <a:solidFill>
            <a:srgbClr val="000000"/>
          </a:solidFill>
          <a:ln w="12700">
            <a:miter lim="400000"/>
          </a:ln>
        </p:spPr>
        <p:txBody>
          <a:bodyPr lIns="45719" tIns="45719" rIns="45719" bIns="45719"/>
          <a:lstStyle/>
          <a:p>
            <a:pPr>
              <a:lnSpc>
                <a:spcPct val="100000"/>
              </a:lnSpc>
              <a:spcBef>
                <a:spcPts val="0"/>
              </a:spcBef>
              <a:defRPr sz="3400" b="0">
                <a:latin typeface="Verdana"/>
                <a:ea typeface="Verdana"/>
                <a:cs typeface="Verdana"/>
                <a:sym typeface="Verdana"/>
              </a:defRPr>
            </a:pPr>
            <a:endParaRPr sz="1275"/>
          </a:p>
        </p:txBody>
      </p:sp>
      <p:pic>
        <p:nvPicPr>
          <p:cNvPr id="96" name="image8.png" descr="image8.png"/>
          <p:cNvPicPr>
            <a:picLocks noChangeAspect="1"/>
          </p:cNvPicPr>
          <p:nvPr/>
        </p:nvPicPr>
        <p:blipFill>
          <a:blip r:embed="rId3"/>
          <a:stretch>
            <a:fillRect/>
          </a:stretch>
        </p:blipFill>
        <p:spPr>
          <a:xfrm>
            <a:off x="1387904" y="750370"/>
            <a:ext cx="468607" cy="711919"/>
          </a:xfrm>
          <a:prstGeom prst="rect">
            <a:avLst/>
          </a:prstGeom>
          <a:ln w="12700">
            <a:miter lim="400000"/>
          </a:ln>
        </p:spPr>
      </p:pic>
      <p:sp>
        <p:nvSpPr>
          <p:cNvPr id="97" name="Slide Number"/>
          <p:cNvSpPr txBox="1">
            <a:spLocks noGrp="1"/>
          </p:cNvSpPr>
          <p:nvPr>
            <p:ph type="sldNum" sz="quarter" idx="2"/>
          </p:nvPr>
        </p:nvSpPr>
        <p:spPr>
          <a:xfrm>
            <a:off x="6039281" y="4551821"/>
            <a:ext cx="513919" cy="430883"/>
          </a:xfrm>
          <a:prstGeom prst="rect">
            <a:avLst/>
          </a:prstGeom>
        </p:spPr>
        <p:txBody>
          <a:bodyPr anchor="ctr"/>
          <a:lstStyle>
            <a:lvl1pP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017409952"/>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Title Slide - Consul">
    <p:spTree>
      <p:nvGrpSpPr>
        <p:cNvPr id="1" name=""/>
        <p:cNvGrpSpPr/>
        <p:nvPr/>
      </p:nvGrpSpPr>
      <p:grpSpPr>
        <a:xfrm>
          <a:off x="0" y="0"/>
          <a:ext cx="0" cy="0"/>
          <a:chOff x="0" y="0"/>
          <a:chExt cx="0" cy="0"/>
        </a:xfrm>
      </p:grpSpPr>
      <p:pic>
        <p:nvPicPr>
          <p:cNvPr id="104" name="image9.png" descr="image9.png"/>
          <p:cNvPicPr>
            <a:picLocks noChangeAspect="1"/>
          </p:cNvPicPr>
          <p:nvPr/>
        </p:nvPicPr>
        <p:blipFill>
          <a:blip r:embed="rId2"/>
          <a:stretch>
            <a:fillRect/>
          </a:stretch>
        </p:blipFill>
        <p:spPr>
          <a:xfrm>
            <a:off x="-596" y="-75"/>
            <a:ext cx="9145216" cy="5143659"/>
          </a:xfrm>
          <a:prstGeom prst="rect">
            <a:avLst/>
          </a:prstGeom>
          <a:ln w="12700">
            <a:miter lim="400000"/>
          </a:ln>
        </p:spPr>
      </p:pic>
      <p:sp>
        <p:nvSpPr>
          <p:cNvPr id="105" name="Shape 110"/>
          <p:cNvSpPr/>
          <p:nvPr/>
        </p:nvSpPr>
        <p:spPr>
          <a:xfrm>
            <a:off x="638127" y="1155815"/>
            <a:ext cx="4814571" cy="3987686"/>
          </a:xfrm>
          <a:prstGeom prst="rect">
            <a:avLst/>
          </a:prstGeom>
          <a:solidFill>
            <a:srgbClr val="EEEEEE"/>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106" name="Title Text"/>
          <p:cNvSpPr txBox="1">
            <a:spLocks noGrp="1"/>
          </p:cNvSpPr>
          <p:nvPr>
            <p:ph type="title"/>
          </p:nvPr>
        </p:nvSpPr>
        <p:spPr>
          <a:xfrm>
            <a:off x="876300" y="1971675"/>
            <a:ext cx="4324350" cy="1847850"/>
          </a:xfrm>
          <a:prstGeom prst="rect">
            <a:avLst/>
          </a:prstGeom>
        </p:spPr>
        <p:txBody>
          <a:bodyPr lIns="121918" tIns="121918" rIns="121918" bIns="121918" anchor="b"/>
          <a:lstStyle>
            <a:lvl1pPr defTabSz="914400">
              <a:lnSpc>
                <a:spcPct val="90000"/>
              </a:lnSpc>
              <a:spcBef>
                <a:spcPts val="938"/>
              </a:spcBef>
              <a:defRPr sz="3150" spc="0"/>
            </a:lvl1pPr>
          </a:lstStyle>
          <a:p>
            <a:r>
              <a:t>Title Text</a:t>
            </a:r>
          </a:p>
        </p:txBody>
      </p:sp>
      <p:sp>
        <p:nvSpPr>
          <p:cNvPr id="107" name="Body Level One…"/>
          <p:cNvSpPr txBox="1">
            <a:spLocks noGrp="1"/>
          </p:cNvSpPr>
          <p:nvPr>
            <p:ph type="body" sz="quarter" idx="1"/>
          </p:nvPr>
        </p:nvSpPr>
        <p:spPr>
          <a:xfrm>
            <a:off x="876300" y="3905250"/>
            <a:ext cx="4324350" cy="890611"/>
          </a:xfrm>
          <a:prstGeom prst="rect">
            <a:avLst/>
          </a:prstGeom>
        </p:spPr>
        <p:txBody>
          <a:bodyPr lIns="0" tIns="0" rIns="0" bIns="0"/>
          <a:lstStyle>
            <a:lvl1pPr marL="0" indent="0" defTabSz="914400">
              <a:spcBef>
                <a:spcPts val="975"/>
              </a:spcBef>
              <a:buClrTx/>
              <a:buSzTx/>
              <a:buNone/>
              <a:defRPr sz="1575">
                <a:solidFill>
                  <a:schemeClr val="accent6"/>
                </a:solidFill>
              </a:defRPr>
            </a:lvl1pPr>
            <a:lvl2pPr marL="0" indent="0" defTabSz="914400">
              <a:spcBef>
                <a:spcPts val="975"/>
              </a:spcBef>
              <a:buClrTx/>
              <a:buSzTx/>
              <a:buNone/>
              <a:defRPr sz="1575">
                <a:solidFill>
                  <a:schemeClr val="accent6"/>
                </a:solidFill>
              </a:defRPr>
            </a:lvl2pPr>
            <a:lvl3pPr marL="437198" indent="-180022" defTabSz="914400">
              <a:spcBef>
                <a:spcPts val="975"/>
              </a:spcBef>
              <a:buClrTx/>
              <a:buChar char="•"/>
              <a:defRPr sz="1575">
                <a:solidFill>
                  <a:schemeClr val="accent6"/>
                </a:solidFill>
              </a:defRPr>
            </a:lvl3pPr>
            <a:lvl4pPr marL="585788" indent="-200025" defTabSz="914400">
              <a:spcBef>
                <a:spcPts val="975"/>
              </a:spcBef>
              <a:buClrTx/>
              <a:buChar char="•"/>
              <a:defRPr sz="1575">
                <a:solidFill>
                  <a:schemeClr val="accent6"/>
                </a:solidFill>
              </a:defRPr>
            </a:lvl4pPr>
            <a:lvl5pPr marL="714375" indent="-200025" defTabSz="914400">
              <a:spcBef>
                <a:spcPts val="975"/>
              </a:spcBef>
              <a:buClrTx/>
              <a:buChar char="•"/>
              <a:defRPr sz="1575">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08" name="Shape 113"/>
          <p:cNvSpPr txBox="1"/>
          <p:nvPr/>
        </p:nvSpPr>
        <p:spPr>
          <a:xfrm>
            <a:off x="876300" y="4822195"/>
            <a:ext cx="1616809" cy="103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sz="675"/>
              <a:t>Copyright © 2017 HashiCorp</a:t>
            </a:r>
          </a:p>
        </p:txBody>
      </p:sp>
      <p:sp>
        <p:nvSpPr>
          <p:cNvPr id="109" name="Shape 114"/>
          <p:cNvSpPr/>
          <p:nvPr/>
        </p:nvSpPr>
        <p:spPr>
          <a:xfrm>
            <a:off x="1071172" y="520394"/>
            <a:ext cx="1102069" cy="1155702"/>
          </a:xfrm>
          <a:prstGeom prst="rect">
            <a:avLst/>
          </a:prstGeom>
          <a:solidFill>
            <a:schemeClr val="accent6"/>
          </a:solidFill>
          <a:ln w="12700">
            <a:miter lim="400000"/>
          </a:ln>
        </p:spPr>
        <p:txBody>
          <a:bodyPr lIns="45719" tIns="45719" rIns="45719" bIns="45719"/>
          <a:lstStyle/>
          <a:p>
            <a:pPr>
              <a:lnSpc>
                <a:spcPct val="100000"/>
              </a:lnSpc>
              <a:spcBef>
                <a:spcPts val="0"/>
              </a:spcBef>
              <a:defRPr sz="3400" b="0">
                <a:latin typeface="Verdana"/>
                <a:ea typeface="Verdana"/>
                <a:cs typeface="Verdana"/>
                <a:sym typeface="Verdana"/>
              </a:defRPr>
            </a:pPr>
            <a:endParaRPr sz="1275"/>
          </a:p>
        </p:txBody>
      </p:sp>
      <p:pic>
        <p:nvPicPr>
          <p:cNvPr id="110" name="image10.png" descr="image10.png"/>
          <p:cNvPicPr>
            <a:picLocks noChangeAspect="1"/>
          </p:cNvPicPr>
          <p:nvPr/>
        </p:nvPicPr>
        <p:blipFill>
          <a:blip r:embed="rId3"/>
          <a:stretch>
            <a:fillRect/>
          </a:stretch>
        </p:blipFill>
        <p:spPr>
          <a:xfrm>
            <a:off x="1387905" y="751784"/>
            <a:ext cx="468605" cy="691191"/>
          </a:xfrm>
          <a:prstGeom prst="rect">
            <a:avLst/>
          </a:prstGeom>
          <a:ln w="12700">
            <a:miter lim="400000"/>
          </a:ln>
        </p:spPr>
      </p:pic>
      <p:sp>
        <p:nvSpPr>
          <p:cNvPr id="111" name="Slide Number"/>
          <p:cNvSpPr txBox="1">
            <a:spLocks noGrp="1"/>
          </p:cNvSpPr>
          <p:nvPr>
            <p:ph type="sldNum" sz="quarter" idx="2"/>
          </p:nvPr>
        </p:nvSpPr>
        <p:spPr>
          <a:xfrm>
            <a:off x="6039281" y="4551821"/>
            <a:ext cx="513919" cy="430883"/>
          </a:xfrm>
          <a:prstGeom prst="rect">
            <a:avLst/>
          </a:prstGeom>
        </p:spPr>
        <p:txBody>
          <a:bodyPr anchor="ctr"/>
          <a:lstStyle>
            <a:lvl1pP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47246243"/>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Title Slide - Nomad">
    <p:spTree>
      <p:nvGrpSpPr>
        <p:cNvPr id="1" name=""/>
        <p:cNvGrpSpPr/>
        <p:nvPr/>
      </p:nvGrpSpPr>
      <p:grpSpPr>
        <a:xfrm>
          <a:off x="0" y="0"/>
          <a:ext cx="0" cy="0"/>
          <a:chOff x="0" y="0"/>
          <a:chExt cx="0" cy="0"/>
        </a:xfrm>
      </p:grpSpPr>
      <p:pic>
        <p:nvPicPr>
          <p:cNvPr id="118" name="image7.png" descr="image7.png"/>
          <p:cNvPicPr>
            <a:picLocks noChangeAspect="1"/>
          </p:cNvPicPr>
          <p:nvPr/>
        </p:nvPicPr>
        <p:blipFill>
          <a:blip r:embed="rId2"/>
          <a:stretch>
            <a:fillRect/>
          </a:stretch>
        </p:blipFill>
        <p:spPr>
          <a:xfrm>
            <a:off x="211" y="613"/>
            <a:ext cx="9143579" cy="5142275"/>
          </a:xfrm>
          <a:prstGeom prst="rect">
            <a:avLst/>
          </a:prstGeom>
          <a:ln w="12700">
            <a:miter lim="400000"/>
          </a:ln>
        </p:spPr>
      </p:pic>
      <p:sp>
        <p:nvSpPr>
          <p:cNvPr id="119" name="Shape 124"/>
          <p:cNvSpPr/>
          <p:nvPr/>
        </p:nvSpPr>
        <p:spPr>
          <a:xfrm>
            <a:off x="638127" y="1155815"/>
            <a:ext cx="4814571" cy="3987686"/>
          </a:xfrm>
          <a:prstGeom prst="rect">
            <a:avLst/>
          </a:prstGeom>
          <a:solidFill>
            <a:srgbClr val="EEEEEE"/>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120" name="Title Text"/>
          <p:cNvSpPr txBox="1">
            <a:spLocks noGrp="1"/>
          </p:cNvSpPr>
          <p:nvPr>
            <p:ph type="title"/>
          </p:nvPr>
        </p:nvSpPr>
        <p:spPr>
          <a:xfrm>
            <a:off x="876300" y="1971675"/>
            <a:ext cx="4324350" cy="1847850"/>
          </a:xfrm>
          <a:prstGeom prst="rect">
            <a:avLst/>
          </a:prstGeom>
        </p:spPr>
        <p:txBody>
          <a:bodyPr lIns="121918" tIns="121918" rIns="121918" bIns="121918" anchor="b"/>
          <a:lstStyle>
            <a:lvl1pPr defTabSz="914400">
              <a:lnSpc>
                <a:spcPct val="90000"/>
              </a:lnSpc>
              <a:spcBef>
                <a:spcPts val="938"/>
              </a:spcBef>
              <a:defRPr sz="3150" spc="0"/>
            </a:lvl1pPr>
          </a:lstStyle>
          <a:p>
            <a:r>
              <a:t>Title Text</a:t>
            </a:r>
          </a:p>
        </p:txBody>
      </p:sp>
      <p:sp>
        <p:nvSpPr>
          <p:cNvPr id="121" name="Body Level One…"/>
          <p:cNvSpPr txBox="1">
            <a:spLocks noGrp="1"/>
          </p:cNvSpPr>
          <p:nvPr>
            <p:ph type="body" sz="quarter" idx="1"/>
          </p:nvPr>
        </p:nvSpPr>
        <p:spPr>
          <a:xfrm>
            <a:off x="876300" y="3905250"/>
            <a:ext cx="4324350" cy="890611"/>
          </a:xfrm>
          <a:prstGeom prst="rect">
            <a:avLst/>
          </a:prstGeom>
        </p:spPr>
        <p:txBody>
          <a:bodyPr lIns="0" tIns="0" rIns="0" bIns="0"/>
          <a:lstStyle>
            <a:lvl1pPr marL="0" indent="0" defTabSz="914400">
              <a:spcBef>
                <a:spcPts val="975"/>
              </a:spcBef>
              <a:buClrTx/>
              <a:buSzTx/>
              <a:buNone/>
              <a:defRPr sz="1575">
                <a:solidFill>
                  <a:schemeClr val="accent5"/>
                </a:solidFill>
              </a:defRPr>
            </a:lvl1pPr>
            <a:lvl2pPr marL="0" indent="0" defTabSz="914400">
              <a:spcBef>
                <a:spcPts val="975"/>
              </a:spcBef>
              <a:buClrTx/>
              <a:buSzTx/>
              <a:buNone/>
              <a:defRPr sz="1575">
                <a:solidFill>
                  <a:schemeClr val="accent5"/>
                </a:solidFill>
              </a:defRPr>
            </a:lvl2pPr>
            <a:lvl3pPr marL="437198" indent="-180022" defTabSz="914400">
              <a:spcBef>
                <a:spcPts val="975"/>
              </a:spcBef>
              <a:buClrTx/>
              <a:buChar char="•"/>
              <a:defRPr sz="1575">
                <a:solidFill>
                  <a:schemeClr val="accent5"/>
                </a:solidFill>
              </a:defRPr>
            </a:lvl3pPr>
            <a:lvl4pPr marL="585788" indent="-200025" defTabSz="914400">
              <a:spcBef>
                <a:spcPts val="975"/>
              </a:spcBef>
              <a:buClrTx/>
              <a:buChar char="•"/>
              <a:defRPr sz="1575">
                <a:solidFill>
                  <a:schemeClr val="accent5"/>
                </a:solidFill>
              </a:defRPr>
            </a:lvl4pPr>
            <a:lvl5pPr marL="714375" indent="-200025" defTabSz="914400">
              <a:spcBef>
                <a:spcPts val="975"/>
              </a:spcBef>
              <a:buClrTx/>
              <a:buChar char="•"/>
              <a:defRPr sz="1575">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2" name="Shape 127"/>
          <p:cNvSpPr txBox="1"/>
          <p:nvPr/>
        </p:nvSpPr>
        <p:spPr>
          <a:xfrm>
            <a:off x="876300" y="4822195"/>
            <a:ext cx="1616809" cy="103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sz="675"/>
              <a:t>Copyright © 2017 HashiCorp</a:t>
            </a:r>
          </a:p>
        </p:txBody>
      </p:sp>
      <p:sp>
        <p:nvSpPr>
          <p:cNvPr id="123" name="Shape 128"/>
          <p:cNvSpPr/>
          <p:nvPr/>
        </p:nvSpPr>
        <p:spPr>
          <a:xfrm>
            <a:off x="1071172" y="520394"/>
            <a:ext cx="1102069" cy="1155702"/>
          </a:xfrm>
          <a:prstGeom prst="rect">
            <a:avLst/>
          </a:prstGeom>
          <a:solidFill>
            <a:schemeClr val="accent5"/>
          </a:solidFill>
          <a:ln w="12700">
            <a:miter lim="400000"/>
          </a:ln>
        </p:spPr>
        <p:txBody>
          <a:bodyPr lIns="45719" tIns="45719" rIns="45719" bIns="45719"/>
          <a:lstStyle/>
          <a:p>
            <a:pPr>
              <a:lnSpc>
                <a:spcPct val="100000"/>
              </a:lnSpc>
              <a:spcBef>
                <a:spcPts val="0"/>
              </a:spcBef>
              <a:defRPr sz="3400" b="0">
                <a:latin typeface="Verdana"/>
                <a:ea typeface="Verdana"/>
                <a:cs typeface="Verdana"/>
                <a:sym typeface="Verdana"/>
              </a:defRPr>
            </a:pPr>
            <a:endParaRPr sz="1275"/>
          </a:p>
        </p:txBody>
      </p:sp>
      <p:pic>
        <p:nvPicPr>
          <p:cNvPr id="124" name="image11.png" descr="image11.png"/>
          <p:cNvPicPr>
            <a:picLocks noChangeAspect="1"/>
          </p:cNvPicPr>
          <p:nvPr/>
        </p:nvPicPr>
        <p:blipFill>
          <a:blip r:embed="rId3"/>
          <a:stretch>
            <a:fillRect/>
          </a:stretch>
        </p:blipFill>
        <p:spPr>
          <a:xfrm>
            <a:off x="1350540" y="677356"/>
            <a:ext cx="533679" cy="770198"/>
          </a:xfrm>
          <a:prstGeom prst="rect">
            <a:avLst/>
          </a:prstGeom>
          <a:ln w="12700">
            <a:miter lim="400000"/>
          </a:ln>
        </p:spPr>
      </p:pic>
      <p:sp>
        <p:nvSpPr>
          <p:cNvPr id="125" name="Slide Number"/>
          <p:cNvSpPr txBox="1">
            <a:spLocks noGrp="1"/>
          </p:cNvSpPr>
          <p:nvPr>
            <p:ph type="sldNum" sz="quarter" idx="2"/>
          </p:nvPr>
        </p:nvSpPr>
        <p:spPr>
          <a:xfrm>
            <a:off x="6039281" y="4551821"/>
            <a:ext cx="513919" cy="430883"/>
          </a:xfrm>
          <a:prstGeom prst="rect">
            <a:avLst/>
          </a:prstGeom>
        </p:spPr>
        <p:txBody>
          <a:bodyPr anchor="ctr"/>
          <a:lstStyle>
            <a:lvl1pP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32284878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White - Title Top (TT)">
  <p:cSld name="Title Top (TT)">
    <p:spTree>
      <p:nvGrpSpPr>
        <p:cNvPr id="1" name="Shape 115"/>
        <p:cNvGrpSpPr/>
        <p:nvPr/>
      </p:nvGrpSpPr>
      <p:grpSpPr>
        <a:xfrm>
          <a:off x="0" y="0"/>
          <a:ext cx="0" cy="0"/>
          <a:chOff x="0" y="0"/>
          <a:chExt cx="0" cy="0"/>
        </a:xfrm>
      </p:grpSpPr>
      <p:grpSp>
        <p:nvGrpSpPr>
          <p:cNvPr id="116" name="Google Shape;116;p33"/>
          <p:cNvGrpSpPr/>
          <p:nvPr/>
        </p:nvGrpSpPr>
        <p:grpSpPr>
          <a:xfrm>
            <a:off x="4868224" y="0"/>
            <a:ext cx="4275776" cy="4489125"/>
            <a:chOff x="0" y="0"/>
            <a:chExt cx="11402070" cy="11971000"/>
          </a:xfrm>
        </p:grpSpPr>
        <p:pic>
          <p:nvPicPr>
            <p:cNvPr id="117" name="Google Shape;117;p33" descr="Image"/>
            <p:cNvPicPr preferRelativeResize="0"/>
            <p:nvPr/>
          </p:nvPicPr>
          <p:blipFill rotWithShape="1">
            <a:blip r:embed="rId2">
              <a:alphaModFix/>
            </a:blip>
            <a:srcRect/>
            <a:stretch/>
          </p:blipFill>
          <p:spPr>
            <a:xfrm>
              <a:off x="4283084" y="0"/>
              <a:ext cx="7118986" cy="9931298"/>
            </a:xfrm>
            <a:prstGeom prst="rect">
              <a:avLst/>
            </a:prstGeom>
            <a:noFill/>
            <a:ln>
              <a:noFill/>
            </a:ln>
          </p:spPr>
        </p:pic>
        <p:sp>
          <p:nvSpPr>
            <p:cNvPr id="118" name="Google Shape;118;p33"/>
            <p:cNvSpPr/>
            <p:nvPr/>
          </p:nvSpPr>
          <p:spPr>
            <a:xfrm>
              <a:off x="0" y="698500"/>
              <a:ext cx="10640100" cy="11272500"/>
            </a:xfrm>
            <a:prstGeom prst="rect">
              <a:avLst/>
            </a:prstGeom>
            <a:solidFill>
              <a:schemeClr val="accent6"/>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Blank White">
    <p:spTree>
      <p:nvGrpSpPr>
        <p:cNvPr id="1" name=""/>
        <p:cNvGrpSpPr/>
        <p:nvPr/>
      </p:nvGrpSpPr>
      <p:grpSpPr>
        <a:xfrm>
          <a:off x="0" y="0"/>
          <a:ext cx="0" cy="0"/>
          <a:chOff x="0" y="0"/>
          <a:chExt cx="0" cy="0"/>
        </a:xfrm>
      </p:grpSpPr>
      <p:sp>
        <p:nvSpPr>
          <p:cNvPr id="132" name="Slide Number"/>
          <p:cNvSpPr txBox="1">
            <a:spLocks noGrp="1"/>
          </p:cNvSpPr>
          <p:nvPr>
            <p:ph type="sldNum" sz="quarter" idx="2"/>
          </p:nvPr>
        </p:nvSpPr>
        <p:spPr>
          <a:xfrm>
            <a:off x="6039281" y="4551821"/>
            <a:ext cx="513919" cy="430883"/>
          </a:xfrm>
          <a:prstGeom prst="rect">
            <a:avLst/>
          </a:prstGeom>
        </p:spPr>
        <p:txBody>
          <a:bodyPr anchor="ctr"/>
          <a:lstStyle>
            <a:lvl1pP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51190524"/>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Black Black">
    <p:bg>
      <p:bgPr>
        <a:solidFill>
          <a:srgbClr val="000000"/>
        </a:solidFill>
        <a:effectLst/>
      </p:bgPr>
    </p:bg>
    <p:spTree>
      <p:nvGrpSpPr>
        <p:cNvPr id="1" name=""/>
        <p:cNvGrpSpPr/>
        <p:nvPr/>
      </p:nvGrpSpPr>
      <p:grpSpPr>
        <a:xfrm>
          <a:off x="0" y="0"/>
          <a:ext cx="0" cy="0"/>
          <a:chOff x="0" y="0"/>
          <a:chExt cx="0" cy="0"/>
        </a:xfrm>
      </p:grpSpPr>
      <p:sp>
        <p:nvSpPr>
          <p:cNvPr id="139" name="Slide Number"/>
          <p:cNvSpPr txBox="1">
            <a:spLocks noGrp="1"/>
          </p:cNvSpPr>
          <p:nvPr>
            <p:ph type="sldNum" sz="quarter" idx="2"/>
          </p:nvPr>
        </p:nvSpPr>
        <p:spPr>
          <a:xfrm>
            <a:off x="6039281" y="4551821"/>
            <a:ext cx="513919" cy="430883"/>
          </a:xfrm>
          <a:prstGeom prst="rect">
            <a:avLst/>
          </a:prstGeom>
        </p:spPr>
        <p:txBody>
          <a:bodyPr anchor="ctr"/>
          <a:lstStyle>
            <a:lvl1pP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45580039"/>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Thank You">
    <p:bg>
      <p:bgPr>
        <a:solidFill>
          <a:srgbClr val="000000"/>
        </a:solidFill>
        <a:effectLst/>
      </p:bgPr>
    </p:bg>
    <p:spTree>
      <p:nvGrpSpPr>
        <p:cNvPr id="1" name=""/>
        <p:cNvGrpSpPr/>
        <p:nvPr/>
      </p:nvGrpSpPr>
      <p:grpSpPr>
        <a:xfrm>
          <a:off x="0" y="0"/>
          <a:ext cx="0" cy="0"/>
          <a:chOff x="0" y="0"/>
          <a:chExt cx="0" cy="0"/>
        </a:xfrm>
      </p:grpSpPr>
      <p:pic>
        <p:nvPicPr>
          <p:cNvPr id="180" name="image13.jpg" descr="image13.jpg"/>
          <p:cNvPicPr>
            <a:picLocks noChangeAspect="1"/>
          </p:cNvPicPr>
          <p:nvPr/>
        </p:nvPicPr>
        <p:blipFill>
          <a:blip r:embed="rId2"/>
          <a:stretch>
            <a:fillRect/>
          </a:stretch>
        </p:blipFill>
        <p:spPr>
          <a:xfrm>
            <a:off x="-1" y="-1"/>
            <a:ext cx="9144001" cy="5143501"/>
          </a:xfrm>
          <a:prstGeom prst="rect">
            <a:avLst/>
          </a:prstGeom>
          <a:ln w="12700">
            <a:miter lim="400000"/>
          </a:ln>
        </p:spPr>
      </p:pic>
      <p:sp>
        <p:nvSpPr>
          <p:cNvPr id="181" name="Shape 184"/>
          <p:cNvSpPr/>
          <p:nvPr/>
        </p:nvSpPr>
        <p:spPr>
          <a:xfrm>
            <a:off x="10247" y="-1"/>
            <a:ext cx="9133754" cy="5143501"/>
          </a:xfrm>
          <a:prstGeom prst="rect">
            <a:avLst/>
          </a:prstGeom>
          <a:solidFill>
            <a:srgbClr val="000000">
              <a:alpha val="54000"/>
            </a:srgbClr>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pic>
        <p:nvPicPr>
          <p:cNvPr id="182" name="image2.png" descr="image2.png"/>
          <p:cNvPicPr>
            <a:picLocks noChangeAspect="1"/>
          </p:cNvPicPr>
          <p:nvPr/>
        </p:nvPicPr>
        <p:blipFill>
          <a:blip r:embed="rId3"/>
          <a:stretch>
            <a:fillRect/>
          </a:stretch>
        </p:blipFill>
        <p:spPr>
          <a:xfrm>
            <a:off x="3881457" y="3325125"/>
            <a:ext cx="1329047" cy="1329043"/>
          </a:xfrm>
          <a:prstGeom prst="rect">
            <a:avLst/>
          </a:prstGeom>
          <a:ln w="12700">
            <a:miter lim="400000"/>
          </a:ln>
        </p:spPr>
      </p:pic>
      <p:sp>
        <p:nvSpPr>
          <p:cNvPr id="183" name="Shape 186"/>
          <p:cNvSpPr txBox="1"/>
          <p:nvPr/>
        </p:nvSpPr>
        <p:spPr>
          <a:xfrm>
            <a:off x="2802612" y="1931668"/>
            <a:ext cx="3130022" cy="7571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defTabSz="2438400">
              <a:lnSpc>
                <a:spcPct val="90000"/>
              </a:lnSpc>
              <a:spcBef>
                <a:spcPts val="2600"/>
              </a:spcBef>
              <a:defRPr sz="12800">
                <a:solidFill>
                  <a:srgbClr val="FFFFFF"/>
                </a:solidFill>
                <a:latin typeface="Tahoma"/>
                <a:ea typeface="Tahoma"/>
                <a:cs typeface="Tahoma"/>
                <a:sym typeface="Tahoma"/>
              </a:defRPr>
            </a:lvl1pPr>
          </a:lstStyle>
          <a:p>
            <a:r>
              <a:rPr sz="4800"/>
              <a:t>Thank you.</a:t>
            </a:r>
          </a:p>
        </p:txBody>
      </p:sp>
      <p:sp>
        <p:nvSpPr>
          <p:cNvPr id="184" name="Shape 187"/>
          <p:cNvSpPr txBox="1"/>
          <p:nvPr/>
        </p:nvSpPr>
        <p:spPr>
          <a:xfrm>
            <a:off x="4665982" y="4619104"/>
            <a:ext cx="1424427" cy="227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defTabSz="2438400">
              <a:lnSpc>
                <a:spcPct val="90000"/>
              </a:lnSpc>
              <a:spcBef>
                <a:spcPts val="2600"/>
              </a:spcBef>
              <a:defRPr sz="2600" b="0">
                <a:solidFill>
                  <a:srgbClr val="FFFFFF"/>
                </a:solidFill>
                <a:latin typeface="Verdana"/>
                <a:ea typeface="Verdana"/>
                <a:cs typeface="Verdana"/>
                <a:sym typeface="Verdana"/>
              </a:defRPr>
            </a:lvl1pPr>
          </a:lstStyle>
          <a:p>
            <a:r>
              <a:rPr sz="975"/>
              <a:t>hello@hashicorp.com</a:t>
            </a:r>
          </a:p>
        </p:txBody>
      </p:sp>
      <p:sp>
        <p:nvSpPr>
          <p:cNvPr id="185" name="Shape 188"/>
          <p:cNvSpPr txBox="1"/>
          <p:nvPr/>
        </p:nvSpPr>
        <p:spPr>
          <a:xfrm>
            <a:off x="3176990" y="4619104"/>
            <a:ext cx="1357101" cy="2273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lgn="r" defTabSz="2438400">
              <a:lnSpc>
                <a:spcPct val="90000"/>
              </a:lnSpc>
              <a:spcBef>
                <a:spcPts val="2600"/>
              </a:spcBef>
              <a:defRPr sz="2600" b="0">
                <a:solidFill>
                  <a:srgbClr val="FFFFFF"/>
                </a:solidFill>
                <a:latin typeface="Verdana"/>
                <a:ea typeface="Verdana"/>
                <a:cs typeface="Verdana"/>
                <a:sym typeface="Verdana"/>
              </a:defRPr>
            </a:lvl1pPr>
          </a:lstStyle>
          <a:p>
            <a:r>
              <a:rPr sz="975"/>
              <a:t>www.hashicorp.com</a:t>
            </a:r>
          </a:p>
        </p:txBody>
      </p:sp>
      <p:sp>
        <p:nvSpPr>
          <p:cNvPr id="186" name="Slide Number"/>
          <p:cNvSpPr txBox="1">
            <a:spLocks noGrp="1"/>
          </p:cNvSpPr>
          <p:nvPr>
            <p:ph type="sldNum" sz="quarter" idx="2"/>
          </p:nvPr>
        </p:nvSpPr>
        <p:spPr>
          <a:xfrm>
            <a:off x="6039281" y="4551821"/>
            <a:ext cx="513919" cy="430883"/>
          </a:xfrm>
          <a:prstGeom prst="rect">
            <a:avLst/>
          </a:prstGeom>
        </p:spPr>
        <p:txBody>
          <a:bodyPr anchor="ctr"/>
          <a:lstStyle>
            <a:lvl1pP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666163910"/>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Info-Image-Terraform">
    <p:spTree>
      <p:nvGrpSpPr>
        <p:cNvPr id="1" name=""/>
        <p:cNvGrpSpPr/>
        <p:nvPr/>
      </p:nvGrpSpPr>
      <p:grpSpPr>
        <a:xfrm>
          <a:off x="0" y="0"/>
          <a:ext cx="0" cy="0"/>
          <a:chOff x="0" y="0"/>
          <a:chExt cx="0" cy="0"/>
        </a:xfrm>
      </p:grpSpPr>
      <p:pic>
        <p:nvPicPr>
          <p:cNvPr id="205" name="image14.png" descr="image14.png"/>
          <p:cNvPicPr>
            <a:picLocks noChangeAspect="1"/>
          </p:cNvPicPr>
          <p:nvPr/>
        </p:nvPicPr>
        <p:blipFill>
          <a:blip r:embed="rId2"/>
          <a:stretch>
            <a:fillRect/>
          </a:stretch>
        </p:blipFill>
        <p:spPr>
          <a:xfrm>
            <a:off x="-45" y="0"/>
            <a:ext cx="2759311" cy="5143664"/>
          </a:xfrm>
          <a:prstGeom prst="rect">
            <a:avLst/>
          </a:prstGeom>
          <a:ln w="12700">
            <a:miter lim="400000"/>
          </a:ln>
        </p:spPr>
      </p:pic>
      <p:grpSp>
        <p:nvGrpSpPr>
          <p:cNvPr id="210" name="Group 213"/>
          <p:cNvGrpSpPr/>
          <p:nvPr/>
        </p:nvGrpSpPr>
        <p:grpSpPr>
          <a:xfrm>
            <a:off x="247258" y="291249"/>
            <a:ext cx="680078" cy="772759"/>
            <a:chOff x="-1" y="-1"/>
            <a:chExt cx="1813539" cy="2060689"/>
          </a:xfrm>
        </p:grpSpPr>
        <p:sp>
          <p:nvSpPr>
            <p:cNvPr id="206" name="Shape 209"/>
            <p:cNvSpPr/>
            <p:nvPr/>
          </p:nvSpPr>
          <p:spPr>
            <a:xfrm>
              <a:off x="627168" y="358380"/>
              <a:ext cx="553024" cy="9731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207" name="Shape 210"/>
            <p:cNvSpPr/>
            <p:nvPr/>
          </p:nvSpPr>
          <p:spPr>
            <a:xfrm>
              <a:off x="1257426" y="358380"/>
              <a:ext cx="556112" cy="9731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208" name="Shape 211"/>
            <p:cNvSpPr/>
            <p:nvPr/>
          </p:nvSpPr>
          <p:spPr>
            <a:xfrm>
              <a:off x="-2" y="-2"/>
              <a:ext cx="556113" cy="9670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209" name="Shape 212"/>
            <p:cNvSpPr/>
            <p:nvPr/>
          </p:nvSpPr>
          <p:spPr>
            <a:xfrm>
              <a:off x="627168" y="1093678"/>
              <a:ext cx="553024" cy="967011"/>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211" name="Shape 214"/>
          <p:cNvSpPr>
            <a:spLocks noGrp="1"/>
          </p:cNvSpPr>
          <p:nvPr>
            <p:ph type="pic" idx="13"/>
          </p:nvPr>
        </p:nvSpPr>
        <p:spPr>
          <a:xfrm>
            <a:off x="3011549" y="280289"/>
            <a:ext cx="5886048" cy="4573367"/>
          </a:xfrm>
          <a:prstGeom prst="rect">
            <a:avLst/>
          </a:prstGeom>
          <a:ln>
            <a:solidFill>
              <a:srgbClr val="CBCFD5"/>
            </a:solidFill>
            <a:round/>
          </a:ln>
        </p:spPr>
        <p:txBody>
          <a:bodyPr lIns="91439" tIns="45719" rIns="91439" bIns="45719">
            <a:noAutofit/>
          </a:bodyPr>
          <a:lstStyle/>
          <a:p>
            <a:endParaRPr/>
          </a:p>
        </p:txBody>
      </p:sp>
      <p:sp>
        <p:nvSpPr>
          <p:cNvPr id="212" name="Shape 216"/>
          <p:cNvSpPr txBox="1"/>
          <p:nvPr/>
        </p:nvSpPr>
        <p:spPr>
          <a:xfrm>
            <a:off x="7291999" y="4927982"/>
            <a:ext cx="1217639" cy="184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213" name="Shape 217"/>
          <p:cNvSpPr/>
          <p:nvPr/>
        </p:nvSpPr>
        <p:spPr>
          <a:xfrm>
            <a:off x="2261" y="1535624"/>
            <a:ext cx="2540000" cy="2743200"/>
          </a:xfrm>
          <a:prstGeom prst="rect">
            <a:avLst/>
          </a:prstGeom>
          <a:solidFill>
            <a:srgbClr val="5933C3"/>
          </a:solidFill>
          <a:ln w="12700">
            <a:miter lim="400000"/>
          </a:ln>
        </p:spPr>
        <p:txBody>
          <a:bodyPr lIns="45719" tIns="45719" rIns="45719" bIns="45719"/>
          <a:lstStyle/>
          <a:p>
            <a:pPr defTabSz="914400">
              <a:lnSpc>
                <a:spcPts val="1500"/>
              </a:lnSpc>
              <a:spcBef>
                <a:spcPts val="0"/>
              </a:spcBef>
              <a:defRPr sz="3600" b="0">
                <a:solidFill>
                  <a:srgbClr val="FFFFFF"/>
                </a:solidFill>
                <a:latin typeface="Verdana"/>
                <a:ea typeface="Verdana"/>
                <a:cs typeface="Verdana"/>
                <a:sym typeface="Verdana"/>
              </a:defRPr>
            </a:pPr>
            <a:endParaRPr sz="1350"/>
          </a:p>
        </p:txBody>
      </p:sp>
      <p:sp>
        <p:nvSpPr>
          <p:cNvPr id="214" name="Body Level One…"/>
          <p:cNvSpPr txBox="1">
            <a:spLocks noGrp="1"/>
          </p:cNvSpPr>
          <p:nvPr>
            <p:ph type="body" sz="quarter" idx="1"/>
          </p:nvPr>
        </p:nvSpPr>
        <p:spPr>
          <a:xfrm>
            <a:off x="-1" y="2871428"/>
            <a:ext cx="2469521" cy="1262063"/>
          </a:xfrm>
          <a:prstGeom prst="rect">
            <a:avLst/>
          </a:prstGeom>
        </p:spPr>
        <p:txBody>
          <a:bodyPr/>
          <a:lstStyle>
            <a:lvl1pPr marL="226559" indent="-226559" defTabSz="914400">
              <a:spcBef>
                <a:spcPts val="975"/>
              </a:spcBef>
              <a:buClrTx/>
              <a:buFont typeface="Arial"/>
              <a:buChar char="•"/>
              <a:defRPr sz="2775">
                <a:solidFill>
                  <a:srgbClr val="000000"/>
                </a:solidFill>
              </a:defRPr>
            </a:lvl1pPr>
            <a:lvl2pPr marL="435769" indent="-264319" defTabSz="914400">
              <a:spcBef>
                <a:spcPts val="975"/>
              </a:spcBef>
              <a:buClrTx/>
              <a:buFont typeface="Arial"/>
              <a:buChar char="•"/>
              <a:defRPr sz="2775">
                <a:solidFill>
                  <a:srgbClr val="000000"/>
                </a:solidFill>
              </a:defRPr>
            </a:lvl2pPr>
            <a:lvl3pPr marL="660083" indent="-317182" defTabSz="914400">
              <a:spcBef>
                <a:spcPts val="975"/>
              </a:spcBef>
              <a:buClrTx/>
              <a:buFont typeface="Arial"/>
              <a:buChar char="•"/>
              <a:defRPr sz="2775">
                <a:solidFill>
                  <a:srgbClr val="000000"/>
                </a:solidFill>
              </a:defRPr>
            </a:lvl3pPr>
            <a:lvl4pPr marL="866775" indent="-352425" defTabSz="914400">
              <a:spcBef>
                <a:spcPts val="975"/>
              </a:spcBef>
              <a:buClrTx/>
              <a:buFont typeface="Arial"/>
              <a:buChar char="•"/>
              <a:defRPr sz="2775">
                <a:solidFill>
                  <a:srgbClr val="000000"/>
                </a:solidFill>
              </a:defRPr>
            </a:lvl4pPr>
            <a:lvl5pPr marL="1038225" indent="-352425" defTabSz="914400">
              <a:spcBef>
                <a:spcPts val="975"/>
              </a:spcBef>
              <a:buClrTx/>
              <a:buFont typeface="Arial"/>
              <a:buChar char="•"/>
              <a:defRPr sz="27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15" name="Title Text"/>
          <p:cNvSpPr txBox="1">
            <a:spLocks noGrp="1"/>
          </p:cNvSpPr>
          <p:nvPr>
            <p:ph type="title"/>
          </p:nvPr>
        </p:nvSpPr>
        <p:spPr>
          <a:xfrm>
            <a:off x="-1" y="1707046"/>
            <a:ext cx="2481263" cy="1114426"/>
          </a:xfrm>
          <a:prstGeom prst="rect">
            <a:avLst/>
          </a:prstGeom>
        </p:spPr>
        <p:txBody>
          <a:bodyPr lIns="121918" tIns="121918" rIns="121918" bIns="121918" anchor="b"/>
          <a:lstStyle>
            <a:lvl1pPr defTabSz="914400">
              <a:lnSpc>
                <a:spcPts val="1875"/>
              </a:lnSpc>
              <a:spcBef>
                <a:spcPts val="0"/>
              </a:spcBef>
              <a:defRPr sz="1800" spc="0">
                <a:solidFill>
                  <a:srgbClr val="FFFFFF"/>
                </a:solidFill>
              </a:defRPr>
            </a:lvl1pPr>
          </a:lstStyle>
          <a:p>
            <a:r>
              <a:t>Title Text</a:t>
            </a:r>
          </a:p>
        </p:txBody>
      </p:sp>
      <p:sp>
        <p:nvSpPr>
          <p:cNvPr id="216" name="Slide Number"/>
          <p:cNvSpPr txBox="1">
            <a:spLocks noGrp="1"/>
          </p:cNvSpPr>
          <p:nvPr>
            <p:ph type="sldNum" sz="quarter" idx="2"/>
          </p:nvPr>
        </p:nvSpPr>
        <p:spPr>
          <a:xfrm>
            <a:off x="8665169" y="4777168"/>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4167463"/>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Info-Text-Terraform">
    <p:spTree>
      <p:nvGrpSpPr>
        <p:cNvPr id="1" name=""/>
        <p:cNvGrpSpPr/>
        <p:nvPr/>
      </p:nvGrpSpPr>
      <p:grpSpPr>
        <a:xfrm>
          <a:off x="0" y="0"/>
          <a:ext cx="0" cy="0"/>
          <a:chOff x="0" y="0"/>
          <a:chExt cx="0" cy="0"/>
        </a:xfrm>
      </p:grpSpPr>
      <p:pic>
        <p:nvPicPr>
          <p:cNvPr id="223" name="image14.png" descr="image14.png"/>
          <p:cNvPicPr>
            <a:picLocks noChangeAspect="1"/>
          </p:cNvPicPr>
          <p:nvPr/>
        </p:nvPicPr>
        <p:blipFill>
          <a:blip r:embed="rId2"/>
          <a:stretch>
            <a:fillRect/>
          </a:stretch>
        </p:blipFill>
        <p:spPr>
          <a:xfrm>
            <a:off x="-45" y="0"/>
            <a:ext cx="2759311" cy="5143664"/>
          </a:xfrm>
          <a:prstGeom prst="rect">
            <a:avLst/>
          </a:prstGeom>
          <a:ln w="12700">
            <a:miter lim="400000"/>
          </a:ln>
        </p:spPr>
      </p:pic>
      <p:sp>
        <p:nvSpPr>
          <p:cNvPr id="224" name="Body Level One…"/>
          <p:cNvSpPr txBox="1">
            <a:spLocks noGrp="1"/>
          </p:cNvSpPr>
          <p:nvPr>
            <p:ph type="body" idx="1"/>
          </p:nvPr>
        </p:nvSpPr>
        <p:spPr>
          <a:xfrm>
            <a:off x="3005625" y="1535624"/>
            <a:ext cx="5891973" cy="3302952"/>
          </a:xfrm>
          <a:prstGeom prst="rect">
            <a:avLst/>
          </a:prstGeom>
        </p:spPr>
        <p:txBody>
          <a:bodyPr/>
          <a:lstStyle>
            <a:lvl1pPr>
              <a:buClr>
                <a:schemeClr val="accent4"/>
              </a:buClr>
            </a:lvl1pPr>
            <a:lvl2pPr>
              <a:buClr>
                <a:schemeClr val="accent4"/>
              </a:buClr>
            </a:lvl2pPr>
            <a:lvl3pPr>
              <a:buClr>
                <a:schemeClr val="accent4"/>
              </a:buClr>
            </a:lvl3pPr>
            <a:lvl4pPr>
              <a:buClr>
                <a:schemeClr val="accent4"/>
              </a:buClr>
            </a:lvl4pPr>
            <a:lvl5pPr>
              <a:buClr>
                <a:schemeClr val="accent4"/>
              </a:buClr>
            </a:lvl5pPr>
          </a:lstStyle>
          <a:p>
            <a:r>
              <a:t>Body Level One</a:t>
            </a:r>
          </a:p>
          <a:p>
            <a:pPr lvl="1"/>
            <a:r>
              <a:t>Body Level Two</a:t>
            </a:r>
          </a:p>
          <a:p>
            <a:pPr lvl="2"/>
            <a:r>
              <a:t>Body Level Three</a:t>
            </a:r>
          </a:p>
          <a:p>
            <a:pPr lvl="3"/>
            <a:r>
              <a:t>Body Level Four</a:t>
            </a:r>
          </a:p>
          <a:p>
            <a:pPr lvl="4"/>
            <a:r>
              <a:t>Body Level Five</a:t>
            </a:r>
          </a:p>
        </p:txBody>
      </p:sp>
      <p:grpSp>
        <p:nvGrpSpPr>
          <p:cNvPr id="229" name="Group 232"/>
          <p:cNvGrpSpPr/>
          <p:nvPr/>
        </p:nvGrpSpPr>
        <p:grpSpPr>
          <a:xfrm>
            <a:off x="247258" y="291249"/>
            <a:ext cx="680078" cy="772759"/>
            <a:chOff x="-1" y="-1"/>
            <a:chExt cx="1813539" cy="2060689"/>
          </a:xfrm>
        </p:grpSpPr>
        <p:sp>
          <p:nvSpPr>
            <p:cNvPr id="225" name="Shape 228"/>
            <p:cNvSpPr/>
            <p:nvPr/>
          </p:nvSpPr>
          <p:spPr>
            <a:xfrm>
              <a:off x="627168" y="358380"/>
              <a:ext cx="553024" cy="9731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226" name="Shape 229"/>
            <p:cNvSpPr/>
            <p:nvPr/>
          </p:nvSpPr>
          <p:spPr>
            <a:xfrm>
              <a:off x="1257426" y="358380"/>
              <a:ext cx="556112" cy="9731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227" name="Shape 230"/>
            <p:cNvSpPr/>
            <p:nvPr/>
          </p:nvSpPr>
          <p:spPr>
            <a:xfrm>
              <a:off x="-2" y="-2"/>
              <a:ext cx="556113" cy="9670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228" name="Shape 231"/>
            <p:cNvSpPr/>
            <p:nvPr/>
          </p:nvSpPr>
          <p:spPr>
            <a:xfrm>
              <a:off x="627168" y="1093678"/>
              <a:ext cx="553024" cy="967011"/>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230" name="Shape 234"/>
          <p:cNvSpPr txBox="1"/>
          <p:nvPr/>
        </p:nvSpPr>
        <p:spPr>
          <a:xfrm>
            <a:off x="7291999" y="4927982"/>
            <a:ext cx="1217639" cy="184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231" name="Shape 235"/>
          <p:cNvSpPr/>
          <p:nvPr/>
        </p:nvSpPr>
        <p:spPr>
          <a:xfrm>
            <a:off x="2261" y="1535624"/>
            <a:ext cx="2540000" cy="2743200"/>
          </a:xfrm>
          <a:prstGeom prst="rect">
            <a:avLst/>
          </a:prstGeom>
          <a:solidFill>
            <a:srgbClr val="5933C3"/>
          </a:solidFill>
          <a:ln w="12700">
            <a:miter lim="400000"/>
          </a:ln>
        </p:spPr>
        <p:txBody>
          <a:bodyPr lIns="45719" tIns="45719" rIns="45719" bIns="45719"/>
          <a:lstStyle/>
          <a:p>
            <a:pPr defTabSz="914400">
              <a:lnSpc>
                <a:spcPts val="1500"/>
              </a:lnSpc>
              <a:spcBef>
                <a:spcPts val="0"/>
              </a:spcBef>
              <a:defRPr sz="3600" b="0">
                <a:solidFill>
                  <a:srgbClr val="FFFFFF"/>
                </a:solidFill>
                <a:latin typeface="Verdana"/>
                <a:ea typeface="Verdana"/>
                <a:cs typeface="Verdana"/>
                <a:sym typeface="Verdana"/>
              </a:defRPr>
            </a:pPr>
            <a:endParaRPr sz="1350"/>
          </a:p>
        </p:txBody>
      </p:sp>
      <p:sp>
        <p:nvSpPr>
          <p:cNvPr id="232" name="Shape 236"/>
          <p:cNvSpPr>
            <a:spLocks noGrp="1"/>
          </p:cNvSpPr>
          <p:nvPr>
            <p:ph type="body" sz="quarter" idx="13"/>
          </p:nvPr>
        </p:nvSpPr>
        <p:spPr>
          <a:xfrm>
            <a:off x="-1" y="2871428"/>
            <a:ext cx="2469521" cy="1262063"/>
          </a:xfrm>
          <a:prstGeom prst="rect">
            <a:avLst/>
          </a:prstGeom>
        </p:spPr>
        <p:txBody>
          <a:bodyPr/>
          <a:lstStyle>
            <a:lvl1pPr marL="226559" indent="-226559" defTabSz="914400">
              <a:spcBef>
                <a:spcPts val="975"/>
              </a:spcBef>
              <a:buClrTx/>
              <a:buFont typeface="Arial"/>
              <a:buChar char="•"/>
              <a:defRPr sz="7400">
                <a:solidFill>
                  <a:srgbClr val="000000"/>
                </a:solidFill>
              </a:defRPr>
            </a:lvl1pPr>
          </a:lstStyle>
          <a:p>
            <a:pPr marL="604157" indent="-604157" defTabSz="2438400">
              <a:spcBef>
                <a:spcPts val="2600"/>
              </a:spcBef>
              <a:buClrTx/>
              <a:buFont typeface="Arial"/>
              <a:buChar char="•"/>
              <a:defRPr sz="7400">
                <a:solidFill>
                  <a:srgbClr val="000000"/>
                </a:solidFill>
              </a:defRPr>
            </a:pPr>
            <a:endParaRPr/>
          </a:p>
        </p:txBody>
      </p:sp>
      <p:sp>
        <p:nvSpPr>
          <p:cNvPr id="233" name="Title Text"/>
          <p:cNvSpPr txBox="1">
            <a:spLocks noGrp="1"/>
          </p:cNvSpPr>
          <p:nvPr>
            <p:ph type="title"/>
          </p:nvPr>
        </p:nvSpPr>
        <p:spPr>
          <a:xfrm>
            <a:off x="-5872" y="1707046"/>
            <a:ext cx="2481263" cy="1114426"/>
          </a:xfrm>
          <a:prstGeom prst="rect">
            <a:avLst/>
          </a:prstGeom>
        </p:spPr>
        <p:txBody>
          <a:bodyPr lIns="121918" tIns="121918" rIns="121918" bIns="121918" anchor="b"/>
          <a:lstStyle>
            <a:lvl1pPr defTabSz="914400">
              <a:lnSpc>
                <a:spcPts val="1875"/>
              </a:lnSpc>
              <a:spcBef>
                <a:spcPts val="0"/>
              </a:spcBef>
              <a:defRPr sz="1800" spc="0">
                <a:solidFill>
                  <a:srgbClr val="FFFFFF"/>
                </a:solidFill>
              </a:defRPr>
            </a:lvl1pPr>
          </a:lstStyle>
          <a:p>
            <a:r>
              <a:t>Title Text</a:t>
            </a:r>
          </a:p>
        </p:txBody>
      </p:sp>
      <p:sp>
        <p:nvSpPr>
          <p:cNvPr id="234" name="Slide Number"/>
          <p:cNvSpPr txBox="1">
            <a:spLocks noGrp="1"/>
          </p:cNvSpPr>
          <p:nvPr>
            <p:ph type="sldNum" sz="quarter" idx="2"/>
          </p:nvPr>
        </p:nvSpPr>
        <p:spPr>
          <a:xfrm>
            <a:off x="8665169" y="4777168"/>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89740432"/>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Info-CodeBox-Terraform">
    <p:spTree>
      <p:nvGrpSpPr>
        <p:cNvPr id="1" name=""/>
        <p:cNvGrpSpPr/>
        <p:nvPr/>
      </p:nvGrpSpPr>
      <p:grpSpPr>
        <a:xfrm>
          <a:off x="0" y="0"/>
          <a:ext cx="0" cy="0"/>
          <a:chOff x="0" y="0"/>
          <a:chExt cx="0" cy="0"/>
        </a:xfrm>
      </p:grpSpPr>
      <p:pic>
        <p:nvPicPr>
          <p:cNvPr id="241" name="image14.png" descr="image14.png"/>
          <p:cNvPicPr>
            <a:picLocks noChangeAspect="1"/>
          </p:cNvPicPr>
          <p:nvPr/>
        </p:nvPicPr>
        <p:blipFill>
          <a:blip r:embed="rId2"/>
          <a:stretch>
            <a:fillRect/>
          </a:stretch>
        </p:blipFill>
        <p:spPr>
          <a:xfrm>
            <a:off x="-45" y="0"/>
            <a:ext cx="2759311" cy="5143664"/>
          </a:xfrm>
          <a:prstGeom prst="rect">
            <a:avLst/>
          </a:prstGeom>
          <a:ln w="12700">
            <a:miter lim="400000"/>
          </a:ln>
        </p:spPr>
      </p:pic>
      <p:grpSp>
        <p:nvGrpSpPr>
          <p:cNvPr id="246" name="Group 249"/>
          <p:cNvGrpSpPr/>
          <p:nvPr/>
        </p:nvGrpSpPr>
        <p:grpSpPr>
          <a:xfrm>
            <a:off x="247258" y="291249"/>
            <a:ext cx="680078" cy="772759"/>
            <a:chOff x="-1" y="-1"/>
            <a:chExt cx="1813539" cy="2060689"/>
          </a:xfrm>
        </p:grpSpPr>
        <p:sp>
          <p:nvSpPr>
            <p:cNvPr id="242" name="Shape 245"/>
            <p:cNvSpPr/>
            <p:nvPr/>
          </p:nvSpPr>
          <p:spPr>
            <a:xfrm>
              <a:off x="627168" y="358380"/>
              <a:ext cx="553024" cy="9731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243" name="Shape 246"/>
            <p:cNvSpPr/>
            <p:nvPr/>
          </p:nvSpPr>
          <p:spPr>
            <a:xfrm>
              <a:off x="1257426" y="358380"/>
              <a:ext cx="556112" cy="9731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244" name="Shape 247"/>
            <p:cNvSpPr/>
            <p:nvPr/>
          </p:nvSpPr>
          <p:spPr>
            <a:xfrm>
              <a:off x="-2" y="-2"/>
              <a:ext cx="556113" cy="9670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245" name="Shape 248"/>
            <p:cNvSpPr/>
            <p:nvPr/>
          </p:nvSpPr>
          <p:spPr>
            <a:xfrm>
              <a:off x="627168" y="1093678"/>
              <a:ext cx="553024" cy="967011"/>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247" name="Shape 250"/>
          <p:cNvSpPr/>
          <p:nvPr/>
        </p:nvSpPr>
        <p:spPr>
          <a:xfrm>
            <a:off x="3197086" y="1099145"/>
            <a:ext cx="5504002" cy="3183488"/>
          </a:xfrm>
          <a:prstGeom prst="rect">
            <a:avLst/>
          </a:prstGeom>
          <a:solidFill>
            <a:srgbClr val="CCCCCC">
              <a:alpha val="10000"/>
            </a:srgbClr>
          </a:solidFill>
          <a:ln w="25400">
            <a:solidFill>
              <a:srgbClr val="ADB9CA"/>
            </a:solidFill>
          </a:ln>
        </p:spPr>
        <p:txBody>
          <a:bodyPr lIns="45719" tIns="45719" rIns="45719" bIns="45719"/>
          <a:lstStyle/>
          <a:p>
            <a:pPr defTabSz="914400">
              <a:lnSpc>
                <a:spcPct val="100000"/>
              </a:lnSpc>
              <a:spcBef>
                <a:spcPts val="0"/>
              </a:spcBef>
              <a:defRPr sz="2400" b="0">
                <a:latin typeface="Menlo"/>
                <a:ea typeface="Menlo"/>
                <a:cs typeface="Menlo"/>
                <a:sym typeface="Menlo"/>
              </a:defRPr>
            </a:pPr>
            <a:endParaRPr sz="900"/>
          </a:p>
        </p:txBody>
      </p:sp>
      <p:sp>
        <p:nvSpPr>
          <p:cNvPr id="248" name="Shape 251"/>
          <p:cNvSpPr/>
          <p:nvPr/>
        </p:nvSpPr>
        <p:spPr>
          <a:xfrm>
            <a:off x="3196399" y="929833"/>
            <a:ext cx="5504689" cy="274321"/>
          </a:xfrm>
          <a:prstGeom prst="rect">
            <a:avLst/>
          </a:prstGeom>
          <a:solidFill>
            <a:srgbClr val="ADB9CA"/>
          </a:solidFill>
          <a:ln w="25400">
            <a:solidFill>
              <a:srgbClr val="ADB9CA"/>
            </a:solidFill>
            <a:miter/>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249" name="Body Level One…"/>
          <p:cNvSpPr txBox="1">
            <a:spLocks noGrp="1"/>
          </p:cNvSpPr>
          <p:nvPr>
            <p:ph type="body" sz="half" idx="1"/>
          </p:nvPr>
        </p:nvSpPr>
        <p:spPr>
          <a:xfrm>
            <a:off x="3304587" y="1301619"/>
            <a:ext cx="5286723" cy="2883549"/>
          </a:xfrm>
          <a:prstGeom prst="rect">
            <a:avLst/>
          </a:prstGeom>
        </p:spPr>
        <p:txBody>
          <a:bodyPr/>
          <a:lstStyle>
            <a:lvl1pPr marL="226559" indent="-226559" defTabSz="914400">
              <a:spcBef>
                <a:spcPts val="975"/>
              </a:spcBef>
              <a:buClrTx/>
              <a:buFont typeface="Arial"/>
              <a:buChar char="•"/>
              <a:defRPr sz="2775">
                <a:solidFill>
                  <a:srgbClr val="000000"/>
                </a:solidFill>
              </a:defRPr>
            </a:lvl1pPr>
            <a:lvl2pPr marL="435769" indent="-264319" defTabSz="914400">
              <a:spcBef>
                <a:spcPts val="975"/>
              </a:spcBef>
              <a:buClrTx/>
              <a:buFont typeface="Arial"/>
              <a:buChar char="•"/>
              <a:defRPr sz="2775">
                <a:solidFill>
                  <a:srgbClr val="000000"/>
                </a:solidFill>
              </a:defRPr>
            </a:lvl2pPr>
            <a:lvl3pPr marL="660083" indent="-317182" defTabSz="914400">
              <a:spcBef>
                <a:spcPts val="975"/>
              </a:spcBef>
              <a:buClrTx/>
              <a:buFont typeface="Arial"/>
              <a:buChar char="•"/>
              <a:defRPr sz="2775">
                <a:solidFill>
                  <a:srgbClr val="000000"/>
                </a:solidFill>
              </a:defRPr>
            </a:lvl3pPr>
            <a:lvl4pPr marL="866775" indent="-352425" defTabSz="914400">
              <a:spcBef>
                <a:spcPts val="975"/>
              </a:spcBef>
              <a:buClrTx/>
              <a:buFont typeface="Arial"/>
              <a:buChar char="•"/>
              <a:defRPr sz="2775">
                <a:solidFill>
                  <a:srgbClr val="000000"/>
                </a:solidFill>
              </a:defRPr>
            </a:lvl4pPr>
            <a:lvl5pPr marL="1038225" indent="-352425" defTabSz="914400">
              <a:spcBef>
                <a:spcPts val="975"/>
              </a:spcBef>
              <a:buClrTx/>
              <a:buFont typeface="Arial"/>
              <a:buChar char="•"/>
              <a:defRPr sz="27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50" name="Shape 253"/>
          <p:cNvSpPr>
            <a:spLocks noGrp="1"/>
          </p:cNvSpPr>
          <p:nvPr>
            <p:ph type="body" sz="quarter" idx="13"/>
          </p:nvPr>
        </p:nvSpPr>
        <p:spPr>
          <a:xfrm>
            <a:off x="3304587" y="930208"/>
            <a:ext cx="5225160" cy="273570"/>
          </a:xfrm>
          <a:prstGeom prst="rect">
            <a:avLst/>
          </a:prstGeom>
        </p:spPr>
        <p:txBody>
          <a:bodyPr anchor="ctr"/>
          <a:lstStyle>
            <a:lvl1pPr marL="95154" indent="-95154" defTabSz="384048">
              <a:spcBef>
                <a:spcPts val="375"/>
              </a:spcBef>
              <a:buClrTx/>
              <a:buFont typeface="Arial"/>
              <a:buChar char="•"/>
              <a:defRPr sz="3108">
                <a:solidFill>
                  <a:srgbClr val="000000"/>
                </a:solidFill>
              </a:defRPr>
            </a:lvl1pPr>
          </a:lstStyle>
          <a:p>
            <a:pPr marL="253745" indent="-253745" defTabSz="1024127">
              <a:spcBef>
                <a:spcPts val="1000"/>
              </a:spcBef>
              <a:buClrTx/>
              <a:buFont typeface="Arial"/>
              <a:buChar char="•"/>
              <a:defRPr sz="3108">
                <a:solidFill>
                  <a:srgbClr val="000000"/>
                </a:solidFill>
              </a:defRPr>
            </a:pPr>
            <a:endParaRPr/>
          </a:p>
        </p:txBody>
      </p:sp>
      <p:sp>
        <p:nvSpPr>
          <p:cNvPr id="251" name="Shape 255"/>
          <p:cNvSpPr txBox="1"/>
          <p:nvPr/>
        </p:nvSpPr>
        <p:spPr>
          <a:xfrm>
            <a:off x="7291999" y="4927982"/>
            <a:ext cx="1217639" cy="184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252" name="Shape 256"/>
          <p:cNvSpPr/>
          <p:nvPr/>
        </p:nvSpPr>
        <p:spPr>
          <a:xfrm>
            <a:off x="2261" y="1535624"/>
            <a:ext cx="2540000" cy="2743200"/>
          </a:xfrm>
          <a:prstGeom prst="rect">
            <a:avLst/>
          </a:prstGeom>
          <a:solidFill>
            <a:srgbClr val="5933C3"/>
          </a:solidFill>
          <a:ln w="12700">
            <a:miter lim="400000"/>
          </a:ln>
        </p:spPr>
        <p:txBody>
          <a:bodyPr lIns="45719" tIns="45719" rIns="45719" bIns="45719"/>
          <a:lstStyle/>
          <a:p>
            <a:pPr defTabSz="914400">
              <a:lnSpc>
                <a:spcPts val="1500"/>
              </a:lnSpc>
              <a:spcBef>
                <a:spcPts val="0"/>
              </a:spcBef>
              <a:defRPr sz="3600" b="0">
                <a:solidFill>
                  <a:srgbClr val="FFFFFF"/>
                </a:solidFill>
                <a:latin typeface="Verdana"/>
                <a:ea typeface="Verdana"/>
                <a:cs typeface="Verdana"/>
                <a:sym typeface="Verdana"/>
              </a:defRPr>
            </a:pPr>
            <a:endParaRPr sz="1350"/>
          </a:p>
        </p:txBody>
      </p:sp>
      <p:sp>
        <p:nvSpPr>
          <p:cNvPr id="253" name="Shape 257"/>
          <p:cNvSpPr>
            <a:spLocks noGrp="1"/>
          </p:cNvSpPr>
          <p:nvPr>
            <p:ph type="body" sz="quarter" idx="14"/>
          </p:nvPr>
        </p:nvSpPr>
        <p:spPr>
          <a:xfrm>
            <a:off x="-1" y="2871428"/>
            <a:ext cx="2469521" cy="1262063"/>
          </a:xfrm>
          <a:prstGeom prst="rect">
            <a:avLst/>
          </a:prstGeom>
        </p:spPr>
        <p:txBody>
          <a:bodyPr/>
          <a:lstStyle>
            <a:lvl1pPr marL="226559" indent="-226559" defTabSz="914400">
              <a:spcBef>
                <a:spcPts val="975"/>
              </a:spcBef>
              <a:buClrTx/>
              <a:buFont typeface="Arial"/>
              <a:buChar char="•"/>
              <a:defRPr sz="7400">
                <a:solidFill>
                  <a:srgbClr val="000000"/>
                </a:solidFill>
              </a:defRPr>
            </a:lvl1pPr>
          </a:lstStyle>
          <a:p>
            <a:pPr marL="604157" indent="-604157" defTabSz="2438400">
              <a:spcBef>
                <a:spcPts val="2600"/>
              </a:spcBef>
              <a:buClrTx/>
              <a:buFont typeface="Arial"/>
              <a:buChar char="•"/>
              <a:defRPr sz="7400">
                <a:solidFill>
                  <a:srgbClr val="000000"/>
                </a:solidFill>
              </a:defRPr>
            </a:pPr>
            <a:endParaRPr/>
          </a:p>
        </p:txBody>
      </p:sp>
      <p:sp>
        <p:nvSpPr>
          <p:cNvPr id="254" name="Title Text"/>
          <p:cNvSpPr txBox="1">
            <a:spLocks noGrp="1"/>
          </p:cNvSpPr>
          <p:nvPr>
            <p:ph type="title"/>
          </p:nvPr>
        </p:nvSpPr>
        <p:spPr>
          <a:xfrm>
            <a:off x="-1" y="1707046"/>
            <a:ext cx="2481263" cy="1114426"/>
          </a:xfrm>
          <a:prstGeom prst="rect">
            <a:avLst/>
          </a:prstGeom>
        </p:spPr>
        <p:txBody>
          <a:bodyPr lIns="121918" tIns="121918" rIns="121918" bIns="121918" anchor="b"/>
          <a:lstStyle>
            <a:lvl1pPr defTabSz="914400">
              <a:lnSpc>
                <a:spcPts val="1875"/>
              </a:lnSpc>
              <a:spcBef>
                <a:spcPts val="0"/>
              </a:spcBef>
              <a:defRPr sz="1800" spc="0">
                <a:solidFill>
                  <a:srgbClr val="FFFFFF"/>
                </a:solidFill>
              </a:defRPr>
            </a:lvl1pPr>
          </a:lstStyle>
          <a:p>
            <a:r>
              <a:t>Title Text</a:t>
            </a:r>
          </a:p>
        </p:txBody>
      </p:sp>
      <p:sp>
        <p:nvSpPr>
          <p:cNvPr id="255" name="Slide Number"/>
          <p:cNvSpPr txBox="1">
            <a:spLocks noGrp="1"/>
          </p:cNvSpPr>
          <p:nvPr>
            <p:ph type="sldNum" sz="quarter" idx="2"/>
          </p:nvPr>
        </p:nvSpPr>
        <p:spPr>
          <a:xfrm>
            <a:off x="8665169" y="4777168"/>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8772649"/>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Info-Image-Consul">
    <p:spTree>
      <p:nvGrpSpPr>
        <p:cNvPr id="1" name=""/>
        <p:cNvGrpSpPr/>
        <p:nvPr/>
      </p:nvGrpSpPr>
      <p:grpSpPr>
        <a:xfrm>
          <a:off x="0" y="0"/>
          <a:ext cx="0" cy="0"/>
          <a:chOff x="0" y="0"/>
          <a:chExt cx="0" cy="0"/>
        </a:xfrm>
      </p:grpSpPr>
      <p:pic>
        <p:nvPicPr>
          <p:cNvPr id="262" name="image15.jpg" descr="image15.jpg"/>
          <p:cNvPicPr>
            <a:picLocks noChangeAspect="1"/>
          </p:cNvPicPr>
          <p:nvPr/>
        </p:nvPicPr>
        <p:blipFill>
          <a:blip r:embed="rId2"/>
          <a:stretch>
            <a:fillRect/>
          </a:stretch>
        </p:blipFill>
        <p:spPr>
          <a:xfrm>
            <a:off x="-1" y="-1"/>
            <a:ext cx="2765147" cy="5143501"/>
          </a:xfrm>
          <a:prstGeom prst="rect">
            <a:avLst/>
          </a:prstGeom>
          <a:ln w="12700">
            <a:miter lim="400000"/>
          </a:ln>
        </p:spPr>
      </p:pic>
      <p:sp>
        <p:nvSpPr>
          <p:cNvPr id="263" name="Shape 266"/>
          <p:cNvSpPr>
            <a:spLocks noGrp="1"/>
          </p:cNvSpPr>
          <p:nvPr>
            <p:ph type="pic" idx="13"/>
          </p:nvPr>
        </p:nvSpPr>
        <p:spPr>
          <a:xfrm>
            <a:off x="3011549" y="280289"/>
            <a:ext cx="5886048" cy="4573367"/>
          </a:xfrm>
          <a:prstGeom prst="rect">
            <a:avLst/>
          </a:prstGeom>
          <a:ln>
            <a:solidFill>
              <a:srgbClr val="CBCFD5"/>
            </a:solidFill>
            <a:round/>
          </a:ln>
        </p:spPr>
        <p:txBody>
          <a:bodyPr lIns="91439" tIns="45719" rIns="91439" bIns="45719">
            <a:noAutofit/>
          </a:bodyPr>
          <a:lstStyle/>
          <a:p>
            <a:endParaRPr/>
          </a:p>
        </p:txBody>
      </p:sp>
      <p:sp>
        <p:nvSpPr>
          <p:cNvPr id="264" name="Shape 268"/>
          <p:cNvSpPr txBox="1"/>
          <p:nvPr/>
        </p:nvSpPr>
        <p:spPr>
          <a:xfrm>
            <a:off x="7291999" y="4927982"/>
            <a:ext cx="1217639" cy="184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grpSp>
        <p:nvGrpSpPr>
          <p:cNvPr id="274" name="Group 278"/>
          <p:cNvGrpSpPr/>
          <p:nvPr/>
        </p:nvGrpSpPr>
        <p:grpSpPr>
          <a:xfrm>
            <a:off x="247259" y="248315"/>
            <a:ext cx="746717" cy="731522"/>
            <a:chOff x="0" y="0"/>
            <a:chExt cx="1991243" cy="1950722"/>
          </a:xfrm>
        </p:grpSpPr>
        <p:sp>
          <p:nvSpPr>
            <p:cNvPr id="265" name="Shape 269"/>
            <p:cNvSpPr/>
            <p:nvPr/>
          </p:nvSpPr>
          <p:spPr>
            <a:xfrm>
              <a:off x="760065" y="766586"/>
              <a:ext cx="414285" cy="417549"/>
            </a:xfrm>
            <a:prstGeom prst="ellipse">
              <a:avLst/>
            </a:prstGeom>
            <a:solidFill>
              <a:srgbClr val="FFFFFF">
                <a:alpha val="80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66" name="Shape 270"/>
            <p:cNvSpPr/>
            <p:nvPr/>
          </p:nvSpPr>
          <p:spPr>
            <a:xfrm>
              <a:off x="1272210" y="877496"/>
              <a:ext cx="189203" cy="195725"/>
            </a:xfrm>
            <a:prstGeom prst="ellipse">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67" name="Shape 271"/>
            <p:cNvSpPr/>
            <p:nvPr/>
          </p:nvSpPr>
          <p:spPr>
            <a:xfrm>
              <a:off x="1526221" y="1043139"/>
              <a:ext cx="194358" cy="190658"/>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68" name="Shape 272"/>
            <p:cNvSpPr/>
            <p:nvPr/>
          </p:nvSpPr>
          <p:spPr>
            <a:xfrm>
              <a:off x="1532419" y="723456"/>
              <a:ext cx="191776" cy="190657"/>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69" name="Shape 273"/>
            <p:cNvSpPr/>
            <p:nvPr/>
          </p:nvSpPr>
          <p:spPr>
            <a:xfrm>
              <a:off x="1799293" y="1037156"/>
              <a:ext cx="191951" cy="194003"/>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70" name="Shape 274"/>
            <p:cNvSpPr/>
            <p:nvPr/>
          </p:nvSpPr>
          <p:spPr>
            <a:xfrm>
              <a:off x="1799275" y="719543"/>
              <a:ext cx="190594" cy="191949"/>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71" name="Shape 275"/>
            <p:cNvSpPr/>
            <p:nvPr/>
          </p:nvSpPr>
          <p:spPr>
            <a:xfrm>
              <a:off x="1665436" y="1339337"/>
              <a:ext cx="193950" cy="195226"/>
            </a:xfrm>
            <a:custGeom>
              <a:avLst/>
              <a:gdLst/>
              <a:ahLst/>
              <a:cxnLst>
                <a:cxn ang="0">
                  <a:pos x="wd2" y="hd2"/>
                </a:cxn>
                <a:cxn ang="5400000">
                  <a:pos x="wd2" y="hd2"/>
                </a:cxn>
                <a:cxn ang="10800000">
                  <a:pos x="wd2" y="hd2"/>
                </a:cxn>
                <a:cxn ang="16200000">
                  <a:pos x="wd2" y="hd2"/>
                </a:cxn>
              </a:cxnLst>
              <a:rect l="0" t="0" r="r" b="b"/>
              <a:pathLst>
                <a:path w="20067" h="19010"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72" name="Shape 276"/>
            <p:cNvSpPr/>
            <p:nvPr/>
          </p:nvSpPr>
          <p:spPr>
            <a:xfrm>
              <a:off x="1668553" y="420618"/>
              <a:ext cx="190631" cy="191005"/>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73" name="Shape 277"/>
            <p:cNvSpPr/>
            <p:nvPr/>
          </p:nvSpPr>
          <p:spPr>
            <a:xfrm>
              <a:off x="-1" y="0"/>
              <a:ext cx="1559276" cy="1950723"/>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grpSp>
      <p:sp>
        <p:nvSpPr>
          <p:cNvPr id="275" name="Shape 279"/>
          <p:cNvSpPr/>
          <p:nvPr/>
        </p:nvSpPr>
        <p:spPr>
          <a:xfrm>
            <a:off x="2261" y="1535624"/>
            <a:ext cx="2540000" cy="2743200"/>
          </a:xfrm>
          <a:prstGeom prst="rect">
            <a:avLst/>
          </a:prstGeom>
          <a:solidFill>
            <a:srgbClr val="952055"/>
          </a:solidFill>
          <a:ln w="12700">
            <a:miter lim="400000"/>
          </a:ln>
        </p:spPr>
        <p:txBody>
          <a:bodyPr lIns="45719" tIns="45719" rIns="45719" bIns="45719"/>
          <a:lstStyle/>
          <a:p>
            <a:pPr defTabSz="914400">
              <a:lnSpc>
                <a:spcPts val="1500"/>
              </a:lnSpc>
              <a:spcBef>
                <a:spcPts val="0"/>
              </a:spcBef>
              <a:defRPr sz="3600" b="0">
                <a:solidFill>
                  <a:srgbClr val="FFFFFF"/>
                </a:solidFill>
                <a:latin typeface="Verdana"/>
                <a:ea typeface="Verdana"/>
                <a:cs typeface="Verdana"/>
                <a:sym typeface="Verdana"/>
              </a:defRPr>
            </a:pPr>
            <a:endParaRPr sz="1350"/>
          </a:p>
        </p:txBody>
      </p:sp>
      <p:sp>
        <p:nvSpPr>
          <p:cNvPr id="276" name="Body Level One…"/>
          <p:cNvSpPr txBox="1">
            <a:spLocks noGrp="1"/>
          </p:cNvSpPr>
          <p:nvPr>
            <p:ph type="body" sz="quarter" idx="1"/>
          </p:nvPr>
        </p:nvSpPr>
        <p:spPr>
          <a:xfrm>
            <a:off x="-1" y="2871428"/>
            <a:ext cx="2469521" cy="1262063"/>
          </a:xfrm>
          <a:prstGeom prst="rect">
            <a:avLst/>
          </a:prstGeom>
        </p:spPr>
        <p:txBody>
          <a:bodyPr/>
          <a:lstStyle>
            <a:lvl1pPr marL="226559" indent="-226559" defTabSz="914400">
              <a:spcBef>
                <a:spcPts val="975"/>
              </a:spcBef>
              <a:buClrTx/>
              <a:buFont typeface="Arial"/>
              <a:buChar char="•"/>
              <a:defRPr sz="2775">
                <a:solidFill>
                  <a:srgbClr val="000000"/>
                </a:solidFill>
              </a:defRPr>
            </a:lvl1pPr>
            <a:lvl2pPr marL="435769" indent="-264319" defTabSz="914400">
              <a:spcBef>
                <a:spcPts val="975"/>
              </a:spcBef>
              <a:buClrTx/>
              <a:buFont typeface="Arial"/>
              <a:buChar char="•"/>
              <a:defRPr sz="2775">
                <a:solidFill>
                  <a:srgbClr val="000000"/>
                </a:solidFill>
              </a:defRPr>
            </a:lvl2pPr>
            <a:lvl3pPr marL="660083" indent="-317182" defTabSz="914400">
              <a:spcBef>
                <a:spcPts val="975"/>
              </a:spcBef>
              <a:buClrTx/>
              <a:buFont typeface="Arial"/>
              <a:buChar char="•"/>
              <a:defRPr sz="2775">
                <a:solidFill>
                  <a:srgbClr val="000000"/>
                </a:solidFill>
              </a:defRPr>
            </a:lvl3pPr>
            <a:lvl4pPr marL="866775" indent="-352425" defTabSz="914400">
              <a:spcBef>
                <a:spcPts val="975"/>
              </a:spcBef>
              <a:buClrTx/>
              <a:buFont typeface="Arial"/>
              <a:buChar char="•"/>
              <a:defRPr sz="2775">
                <a:solidFill>
                  <a:srgbClr val="000000"/>
                </a:solidFill>
              </a:defRPr>
            </a:lvl4pPr>
            <a:lvl5pPr marL="1038225" indent="-352425" defTabSz="914400">
              <a:spcBef>
                <a:spcPts val="975"/>
              </a:spcBef>
              <a:buClrTx/>
              <a:buFont typeface="Arial"/>
              <a:buChar char="•"/>
              <a:defRPr sz="27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7" name="Title Text"/>
          <p:cNvSpPr txBox="1">
            <a:spLocks noGrp="1"/>
          </p:cNvSpPr>
          <p:nvPr>
            <p:ph type="title"/>
          </p:nvPr>
        </p:nvSpPr>
        <p:spPr>
          <a:xfrm>
            <a:off x="-1" y="1707046"/>
            <a:ext cx="2481263" cy="1114426"/>
          </a:xfrm>
          <a:prstGeom prst="rect">
            <a:avLst/>
          </a:prstGeom>
        </p:spPr>
        <p:txBody>
          <a:bodyPr lIns="121918" tIns="121918" rIns="121918" bIns="121918" anchor="b"/>
          <a:lstStyle>
            <a:lvl1pPr defTabSz="914400">
              <a:lnSpc>
                <a:spcPts val="1875"/>
              </a:lnSpc>
              <a:spcBef>
                <a:spcPts val="0"/>
              </a:spcBef>
              <a:defRPr sz="1800" spc="0">
                <a:solidFill>
                  <a:srgbClr val="FFFFFF"/>
                </a:solidFill>
              </a:defRPr>
            </a:lvl1pPr>
          </a:lstStyle>
          <a:p>
            <a:r>
              <a:t>Title Text</a:t>
            </a:r>
          </a:p>
        </p:txBody>
      </p:sp>
      <p:sp>
        <p:nvSpPr>
          <p:cNvPr id="278" name="Slide Number"/>
          <p:cNvSpPr txBox="1">
            <a:spLocks noGrp="1"/>
          </p:cNvSpPr>
          <p:nvPr>
            <p:ph type="sldNum" sz="quarter" idx="2"/>
          </p:nvPr>
        </p:nvSpPr>
        <p:spPr>
          <a:xfrm>
            <a:off x="8665169" y="4777168"/>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65542205"/>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Info-Text-Consul">
    <p:spTree>
      <p:nvGrpSpPr>
        <p:cNvPr id="1" name=""/>
        <p:cNvGrpSpPr/>
        <p:nvPr/>
      </p:nvGrpSpPr>
      <p:grpSpPr>
        <a:xfrm>
          <a:off x="0" y="0"/>
          <a:ext cx="0" cy="0"/>
          <a:chOff x="0" y="0"/>
          <a:chExt cx="0" cy="0"/>
        </a:xfrm>
      </p:grpSpPr>
      <p:sp>
        <p:nvSpPr>
          <p:cNvPr id="285" name="Body Level One…"/>
          <p:cNvSpPr txBox="1">
            <a:spLocks noGrp="1"/>
          </p:cNvSpPr>
          <p:nvPr>
            <p:ph type="body" idx="1"/>
          </p:nvPr>
        </p:nvSpPr>
        <p:spPr>
          <a:xfrm>
            <a:off x="3005625" y="1545922"/>
            <a:ext cx="5919715" cy="3302970"/>
          </a:xfrm>
          <a:prstGeom prst="rect">
            <a:avLst/>
          </a:prstGeom>
        </p:spPr>
        <p:txBody>
          <a:bodyPr/>
          <a:lstStyle>
            <a:lvl1pPr>
              <a:buClr>
                <a:schemeClr val="accent6"/>
              </a:buClr>
            </a:lvl1pPr>
            <a:lvl2pPr>
              <a:buClr>
                <a:schemeClr val="accent6"/>
              </a:buClr>
            </a:lvl2pPr>
            <a:lvl3pPr>
              <a:buClr>
                <a:schemeClr val="accent6"/>
              </a:buClr>
            </a:lvl3pPr>
            <a:lvl4pPr>
              <a:buClr>
                <a:schemeClr val="accent6"/>
              </a:buClr>
            </a:lvl4pPr>
            <a:lvl5pPr>
              <a:buClr>
                <a:schemeClr val="accent6"/>
              </a:buClr>
            </a:lvl5pPr>
          </a:lstStyle>
          <a:p>
            <a:r>
              <a:t>Body Level One</a:t>
            </a:r>
          </a:p>
          <a:p>
            <a:pPr lvl="1"/>
            <a:r>
              <a:t>Body Level Two</a:t>
            </a:r>
          </a:p>
          <a:p>
            <a:pPr lvl="2"/>
            <a:r>
              <a:t>Body Level Three</a:t>
            </a:r>
          </a:p>
          <a:p>
            <a:pPr lvl="3"/>
            <a:r>
              <a:t>Body Level Four</a:t>
            </a:r>
          </a:p>
          <a:p>
            <a:pPr lvl="4"/>
            <a:r>
              <a:t>Body Level Five</a:t>
            </a:r>
          </a:p>
        </p:txBody>
      </p:sp>
      <p:pic>
        <p:nvPicPr>
          <p:cNvPr id="286" name="image15.jpg" descr="image15.jpg"/>
          <p:cNvPicPr>
            <a:picLocks noChangeAspect="1"/>
          </p:cNvPicPr>
          <p:nvPr/>
        </p:nvPicPr>
        <p:blipFill>
          <a:blip r:embed="rId2"/>
          <a:stretch>
            <a:fillRect/>
          </a:stretch>
        </p:blipFill>
        <p:spPr>
          <a:xfrm>
            <a:off x="-1" y="-1"/>
            <a:ext cx="2765147" cy="5143501"/>
          </a:xfrm>
          <a:prstGeom prst="rect">
            <a:avLst/>
          </a:prstGeom>
          <a:ln w="12700">
            <a:miter lim="400000"/>
          </a:ln>
        </p:spPr>
      </p:pic>
      <p:sp>
        <p:nvSpPr>
          <p:cNvPr id="287" name="Shape 291"/>
          <p:cNvSpPr txBox="1"/>
          <p:nvPr/>
        </p:nvSpPr>
        <p:spPr>
          <a:xfrm>
            <a:off x="7291999" y="4927982"/>
            <a:ext cx="1217639" cy="184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grpSp>
        <p:nvGrpSpPr>
          <p:cNvPr id="297" name="Group 301"/>
          <p:cNvGrpSpPr/>
          <p:nvPr/>
        </p:nvGrpSpPr>
        <p:grpSpPr>
          <a:xfrm>
            <a:off x="247259" y="248315"/>
            <a:ext cx="746717" cy="731522"/>
            <a:chOff x="0" y="0"/>
            <a:chExt cx="1991243" cy="1950722"/>
          </a:xfrm>
        </p:grpSpPr>
        <p:sp>
          <p:nvSpPr>
            <p:cNvPr id="288" name="Shape 292"/>
            <p:cNvSpPr/>
            <p:nvPr/>
          </p:nvSpPr>
          <p:spPr>
            <a:xfrm>
              <a:off x="760065" y="766586"/>
              <a:ext cx="414285" cy="417549"/>
            </a:xfrm>
            <a:prstGeom prst="ellipse">
              <a:avLst/>
            </a:prstGeom>
            <a:solidFill>
              <a:srgbClr val="FFFFFF">
                <a:alpha val="80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89" name="Shape 293"/>
            <p:cNvSpPr/>
            <p:nvPr/>
          </p:nvSpPr>
          <p:spPr>
            <a:xfrm>
              <a:off x="1272210" y="877496"/>
              <a:ext cx="189203" cy="195725"/>
            </a:xfrm>
            <a:prstGeom prst="ellipse">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90" name="Shape 294"/>
            <p:cNvSpPr/>
            <p:nvPr/>
          </p:nvSpPr>
          <p:spPr>
            <a:xfrm>
              <a:off x="1526221" y="1043139"/>
              <a:ext cx="194358" cy="190658"/>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91" name="Shape 295"/>
            <p:cNvSpPr/>
            <p:nvPr/>
          </p:nvSpPr>
          <p:spPr>
            <a:xfrm>
              <a:off x="1532419" y="723456"/>
              <a:ext cx="191776" cy="190657"/>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92" name="Shape 296"/>
            <p:cNvSpPr/>
            <p:nvPr/>
          </p:nvSpPr>
          <p:spPr>
            <a:xfrm>
              <a:off x="1799293" y="1037156"/>
              <a:ext cx="191951" cy="194003"/>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93" name="Shape 297"/>
            <p:cNvSpPr/>
            <p:nvPr/>
          </p:nvSpPr>
          <p:spPr>
            <a:xfrm>
              <a:off x="1799275" y="719543"/>
              <a:ext cx="190594" cy="191949"/>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94" name="Shape 298"/>
            <p:cNvSpPr/>
            <p:nvPr/>
          </p:nvSpPr>
          <p:spPr>
            <a:xfrm>
              <a:off x="1665436" y="1339337"/>
              <a:ext cx="193950" cy="195226"/>
            </a:xfrm>
            <a:custGeom>
              <a:avLst/>
              <a:gdLst/>
              <a:ahLst/>
              <a:cxnLst>
                <a:cxn ang="0">
                  <a:pos x="wd2" y="hd2"/>
                </a:cxn>
                <a:cxn ang="5400000">
                  <a:pos x="wd2" y="hd2"/>
                </a:cxn>
                <a:cxn ang="10800000">
                  <a:pos x="wd2" y="hd2"/>
                </a:cxn>
                <a:cxn ang="16200000">
                  <a:pos x="wd2" y="hd2"/>
                </a:cxn>
              </a:cxnLst>
              <a:rect l="0" t="0" r="r" b="b"/>
              <a:pathLst>
                <a:path w="20067" h="19010"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95" name="Shape 299"/>
            <p:cNvSpPr/>
            <p:nvPr/>
          </p:nvSpPr>
          <p:spPr>
            <a:xfrm>
              <a:off x="1668553" y="420618"/>
              <a:ext cx="190631" cy="191005"/>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96" name="Shape 300"/>
            <p:cNvSpPr/>
            <p:nvPr/>
          </p:nvSpPr>
          <p:spPr>
            <a:xfrm>
              <a:off x="-1" y="0"/>
              <a:ext cx="1559276" cy="1950723"/>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grpSp>
      <p:sp>
        <p:nvSpPr>
          <p:cNvPr id="298" name="Shape 302"/>
          <p:cNvSpPr/>
          <p:nvPr/>
        </p:nvSpPr>
        <p:spPr>
          <a:xfrm>
            <a:off x="2261" y="1535624"/>
            <a:ext cx="2540000" cy="2743200"/>
          </a:xfrm>
          <a:prstGeom prst="rect">
            <a:avLst/>
          </a:prstGeom>
          <a:solidFill>
            <a:srgbClr val="952055"/>
          </a:solidFill>
          <a:ln w="12700">
            <a:miter lim="400000"/>
          </a:ln>
        </p:spPr>
        <p:txBody>
          <a:bodyPr lIns="45719" tIns="45719" rIns="45719" bIns="45719"/>
          <a:lstStyle/>
          <a:p>
            <a:pPr defTabSz="914400">
              <a:lnSpc>
                <a:spcPts val="1500"/>
              </a:lnSpc>
              <a:spcBef>
                <a:spcPts val="0"/>
              </a:spcBef>
              <a:defRPr sz="3600" b="0">
                <a:solidFill>
                  <a:srgbClr val="FFFFFF"/>
                </a:solidFill>
                <a:latin typeface="Verdana"/>
                <a:ea typeface="Verdana"/>
                <a:cs typeface="Verdana"/>
                <a:sym typeface="Verdana"/>
              </a:defRPr>
            </a:pPr>
            <a:endParaRPr sz="1350"/>
          </a:p>
        </p:txBody>
      </p:sp>
      <p:sp>
        <p:nvSpPr>
          <p:cNvPr id="299" name="Title Text"/>
          <p:cNvSpPr txBox="1">
            <a:spLocks noGrp="1"/>
          </p:cNvSpPr>
          <p:nvPr>
            <p:ph type="title"/>
          </p:nvPr>
        </p:nvSpPr>
        <p:spPr>
          <a:xfrm>
            <a:off x="2261" y="1705284"/>
            <a:ext cx="2481263" cy="1116189"/>
          </a:xfrm>
          <a:prstGeom prst="rect">
            <a:avLst/>
          </a:prstGeom>
        </p:spPr>
        <p:txBody>
          <a:bodyPr lIns="121918" tIns="121918" rIns="121918" bIns="121918" anchor="b"/>
          <a:lstStyle>
            <a:lvl1pPr defTabSz="914400">
              <a:lnSpc>
                <a:spcPts val="1875"/>
              </a:lnSpc>
              <a:spcBef>
                <a:spcPts val="0"/>
              </a:spcBef>
              <a:defRPr sz="1800" spc="0">
                <a:solidFill>
                  <a:srgbClr val="FFFFFF"/>
                </a:solidFill>
              </a:defRPr>
            </a:lvl1pPr>
          </a:lstStyle>
          <a:p>
            <a:r>
              <a:t>Title Text</a:t>
            </a:r>
          </a:p>
        </p:txBody>
      </p:sp>
      <p:sp>
        <p:nvSpPr>
          <p:cNvPr id="300" name="Shape 304"/>
          <p:cNvSpPr>
            <a:spLocks noGrp="1"/>
          </p:cNvSpPr>
          <p:nvPr>
            <p:ph type="body" sz="quarter" idx="13"/>
          </p:nvPr>
        </p:nvSpPr>
        <p:spPr>
          <a:xfrm>
            <a:off x="-1" y="2871428"/>
            <a:ext cx="2469521" cy="1262063"/>
          </a:xfrm>
          <a:prstGeom prst="rect">
            <a:avLst/>
          </a:prstGeom>
        </p:spPr>
        <p:txBody>
          <a:bodyPr/>
          <a:lstStyle>
            <a:lvl1pPr marL="226559" indent="-226559" defTabSz="914400">
              <a:spcBef>
                <a:spcPts val="975"/>
              </a:spcBef>
              <a:buClrTx/>
              <a:buFont typeface="Arial"/>
              <a:buChar char="•"/>
              <a:defRPr sz="7400">
                <a:solidFill>
                  <a:srgbClr val="000000"/>
                </a:solidFill>
              </a:defRPr>
            </a:lvl1pPr>
          </a:lstStyle>
          <a:p>
            <a:pPr marL="604157" indent="-604157" defTabSz="2438400">
              <a:spcBef>
                <a:spcPts val="2600"/>
              </a:spcBef>
              <a:buClrTx/>
              <a:buFont typeface="Arial"/>
              <a:buChar char="•"/>
              <a:defRPr sz="7400">
                <a:solidFill>
                  <a:srgbClr val="000000"/>
                </a:solidFill>
              </a:defRPr>
            </a:pPr>
            <a:endParaRPr/>
          </a:p>
        </p:txBody>
      </p:sp>
      <p:sp>
        <p:nvSpPr>
          <p:cNvPr id="301" name="Slide Number"/>
          <p:cNvSpPr txBox="1">
            <a:spLocks noGrp="1"/>
          </p:cNvSpPr>
          <p:nvPr>
            <p:ph type="sldNum" sz="quarter" idx="2"/>
          </p:nvPr>
        </p:nvSpPr>
        <p:spPr>
          <a:xfrm>
            <a:off x="8665169" y="4777168"/>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28680265"/>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Info-CodeBox-Consul">
    <p:spTree>
      <p:nvGrpSpPr>
        <p:cNvPr id="1" name=""/>
        <p:cNvGrpSpPr/>
        <p:nvPr/>
      </p:nvGrpSpPr>
      <p:grpSpPr>
        <a:xfrm>
          <a:off x="0" y="0"/>
          <a:ext cx="0" cy="0"/>
          <a:chOff x="0" y="0"/>
          <a:chExt cx="0" cy="0"/>
        </a:xfrm>
      </p:grpSpPr>
      <p:pic>
        <p:nvPicPr>
          <p:cNvPr id="308" name="image15.jpg" descr="image15.jpg"/>
          <p:cNvPicPr>
            <a:picLocks noChangeAspect="1"/>
          </p:cNvPicPr>
          <p:nvPr/>
        </p:nvPicPr>
        <p:blipFill>
          <a:blip r:embed="rId2"/>
          <a:stretch>
            <a:fillRect/>
          </a:stretch>
        </p:blipFill>
        <p:spPr>
          <a:xfrm>
            <a:off x="-1" y="-1"/>
            <a:ext cx="2765147" cy="5143501"/>
          </a:xfrm>
          <a:prstGeom prst="rect">
            <a:avLst/>
          </a:prstGeom>
          <a:ln w="12700">
            <a:miter lim="400000"/>
          </a:ln>
        </p:spPr>
      </p:pic>
      <p:sp>
        <p:nvSpPr>
          <p:cNvPr id="309" name="Shape 313"/>
          <p:cNvSpPr txBox="1"/>
          <p:nvPr/>
        </p:nvSpPr>
        <p:spPr>
          <a:xfrm>
            <a:off x="7291999" y="4927982"/>
            <a:ext cx="1217639" cy="184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grpSp>
        <p:nvGrpSpPr>
          <p:cNvPr id="319" name="Group 323"/>
          <p:cNvGrpSpPr/>
          <p:nvPr/>
        </p:nvGrpSpPr>
        <p:grpSpPr>
          <a:xfrm>
            <a:off x="247259" y="248315"/>
            <a:ext cx="746717" cy="731522"/>
            <a:chOff x="0" y="0"/>
            <a:chExt cx="1991243" cy="1950722"/>
          </a:xfrm>
        </p:grpSpPr>
        <p:sp>
          <p:nvSpPr>
            <p:cNvPr id="310" name="Shape 314"/>
            <p:cNvSpPr/>
            <p:nvPr/>
          </p:nvSpPr>
          <p:spPr>
            <a:xfrm>
              <a:off x="760065" y="766586"/>
              <a:ext cx="414285" cy="417549"/>
            </a:xfrm>
            <a:prstGeom prst="ellipse">
              <a:avLst/>
            </a:prstGeom>
            <a:solidFill>
              <a:srgbClr val="FFFFFF">
                <a:alpha val="80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311" name="Shape 315"/>
            <p:cNvSpPr/>
            <p:nvPr/>
          </p:nvSpPr>
          <p:spPr>
            <a:xfrm>
              <a:off x="1272210" y="877496"/>
              <a:ext cx="189203" cy="195725"/>
            </a:xfrm>
            <a:prstGeom prst="ellipse">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312" name="Shape 316"/>
            <p:cNvSpPr/>
            <p:nvPr/>
          </p:nvSpPr>
          <p:spPr>
            <a:xfrm>
              <a:off x="1526221" y="1043139"/>
              <a:ext cx="194358" cy="190658"/>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313" name="Shape 317"/>
            <p:cNvSpPr/>
            <p:nvPr/>
          </p:nvSpPr>
          <p:spPr>
            <a:xfrm>
              <a:off x="1532419" y="723456"/>
              <a:ext cx="191776" cy="190657"/>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314" name="Shape 318"/>
            <p:cNvSpPr/>
            <p:nvPr/>
          </p:nvSpPr>
          <p:spPr>
            <a:xfrm>
              <a:off x="1799293" y="1037156"/>
              <a:ext cx="191951" cy="194003"/>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315" name="Shape 319"/>
            <p:cNvSpPr/>
            <p:nvPr/>
          </p:nvSpPr>
          <p:spPr>
            <a:xfrm>
              <a:off x="1799275" y="719543"/>
              <a:ext cx="190594" cy="191949"/>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316" name="Shape 320"/>
            <p:cNvSpPr/>
            <p:nvPr/>
          </p:nvSpPr>
          <p:spPr>
            <a:xfrm>
              <a:off x="1665436" y="1339337"/>
              <a:ext cx="193950" cy="195226"/>
            </a:xfrm>
            <a:custGeom>
              <a:avLst/>
              <a:gdLst/>
              <a:ahLst/>
              <a:cxnLst>
                <a:cxn ang="0">
                  <a:pos x="wd2" y="hd2"/>
                </a:cxn>
                <a:cxn ang="5400000">
                  <a:pos x="wd2" y="hd2"/>
                </a:cxn>
                <a:cxn ang="10800000">
                  <a:pos x="wd2" y="hd2"/>
                </a:cxn>
                <a:cxn ang="16200000">
                  <a:pos x="wd2" y="hd2"/>
                </a:cxn>
              </a:cxnLst>
              <a:rect l="0" t="0" r="r" b="b"/>
              <a:pathLst>
                <a:path w="20067" h="19010"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317" name="Shape 321"/>
            <p:cNvSpPr/>
            <p:nvPr/>
          </p:nvSpPr>
          <p:spPr>
            <a:xfrm>
              <a:off x="1668553" y="420618"/>
              <a:ext cx="190631" cy="191005"/>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318" name="Shape 322"/>
            <p:cNvSpPr/>
            <p:nvPr/>
          </p:nvSpPr>
          <p:spPr>
            <a:xfrm>
              <a:off x="-1" y="0"/>
              <a:ext cx="1559276" cy="1950723"/>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grpSp>
      <p:sp>
        <p:nvSpPr>
          <p:cNvPr id="320" name="Shape 324"/>
          <p:cNvSpPr/>
          <p:nvPr/>
        </p:nvSpPr>
        <p:spPr>
          <a:xfrm>
            <a:off x="3197086" y="1099145"/>
            <a:ext cx="5504002" cy="3183488"/>
          </a:xfrm>
          <a:prstGeom prst="rect">
            <a:avLst/>
          </a:prstGeom>
          <a:solidFill>
            <a:srgbClr val="CCCCCC">
              <a:alpha val="10000"/>
            </a:srgbClr>
          </a:solidFill>
          <a:ln w="25400">
            <a:solidFill>
              <a:srgbClr val="ADB9CA"/>
            </a:solidFill>
          </a:ln>
        </p:spPr>
        <p:txBody>
          <a:bodyPr lIns="45719" tIns="45719" rIns="45719" bIns="45719"/>
          <a:lstStyle/>
          <a:p>
            <a:pPr defTabSz="914400">
              <a:lnSpc>
                <a:spcPct val="100000"/>
              </a:lnSpc>
              <a:spcBef>
                <a:spcPts val="0"/>
              </a:spcBef>
              <a:defRPr sz="2400" b="0">
                <a:latin typeface="Menlo"/>
                <a:ea typeface="Menlo"/>
                <a:cs typeface="Menlo"/>
                <a:sym typeface="Menlo"/>
              </a:defRPr>
            </a:pPr>
            <a:endParaRPr sz="900"/>
          </a:p>
        </p:txBody>
      </p:sp>
      <p:sp>
        <p:nvSpPr>
          <p:cNvPr id="321" name="Shape 325"/>
          <p:cNvSpPr/>
          <p:nvPr/>
        </p:nvSpPr>
        <p:spPr>
          <a:xfrm>
            <a:off x="3196399" y="929833"/>
            <a:ext cx="5504689" cy="274321"/>
          </a:xfrm>
          <a:prstGeom prst="rect">
            <a:avLst/>
          </a:prstGeom>
          <a:solidFill>
            <a:srgbClr val="ADB9CA"/>
          </a:solidFill>
          <a:ln w="25400">
            <a:solidFill>
              <a:srgbClr val="ADB9CA"/>
            </a:solidFill>
            <a:miter/>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322" name="Shape 326"/>
          <p:cNvSpPr/>
          <p:nvPr/>
        </p:nvSpPr>
        <p:spPr>
          <a:xfrm>
            <a:off x="2261" y="1535624"/>
            <a:ext cx="2540000" cy="2743200"/>
          </a:xfrm>
          <a:prstGeom prst="rect">
            <a:avLst/>
          </a:prstGeom>
          <a:solidFill>
            <a:srgbClr val="952055"/>
          </a:solidFill>
          <a:ln w="12700">
            <a:miter lim="400000"/>
          </a:ln>
        </p:spPr>
        <p:txBody>
          <a:bodyPr lIns="45719" tIns="45719" rIns="45719" bIns="45719"/>
          <a:lstStyle/>
          <a:p>
            <a:pPr defTabSz="914400">
              <a:lnSpc>
                <a:spcPts val="1500"/>
              </a:lnSpc>
              <a:spcBef>
                <a:spcPts val="0"/>
              </a:spcBef>
              <a:defRPr sz="3600" b="0">
                <a:solidFill>
                  <a:srgbClr val="FFFFFF"/>
                </a:solidFill>
                <a:latin typeface="Verdana"/>
                <a:ea typeface="Verdana"/>
                <a:cs typeface="Verdana"/>
                <a:sym typeface="Verdana"/>
              </a:defRPr>
            </a:pPr>
            <a:endParaRPr sz="1350"/>
          </a:p>
        </p:txBody>
      </p:sp>
      <p:sp>
        <p:nvSpPr>
          <p:cNvPr id="323" name="Body Level One…"/>
          <p:cNvSpPr txBox="1">
            <a:spLocks noGrp="1"/>
          </p:cNvSpPr>
          <p:nvPr>
            <p:ph type="body" sz="quarter" idx="1"/>
          </p:nvPr>
        </p:nvSpPr>
        <p:spPr>
          <a:xfrm>
            <a:off x="-1" y="2871428"/>
            <a:ext cx="2469521" cy="1262063"/>
          </a:xfrm>
          <a:prstGeom prst="rect">
            <a:avLst/>
          </a:prstGeom>
        </p:spPr>
        <p:txBody>
          <a:bodyPr/>
          <a:lstStyle>
            <a:lvl1pPr marL="226559" indent="-226559" defTabSz="914400">
              <a:spcBef>
                <a:spcPts val="975"/>
              </a:spcBef>
              <a:buClrTx/>
              <a:buFont typeface="Arial"/>
              <a:buChar char="•"/>
              <a:defRPr sz="2775">
                <a:solidFill>
                  <a:srgbClr val="000000"/>
                </a:solidFill>
              </a:defRPr>
            </a:lvl1pPr>
            <a:lvl2pPr marL="435769" indent="-264319" defTabSz="914400">
              <a:spcBef>
                <a:spcPts val="975"/>
              </a:spcBef>
              <a:buClrTx/>
              <a:buFont typeface="Arial"/>
              <a:buChar char="•"/>
              <a:defRPr sz="2775">
                <a:solidFill>
                  <a:srgbClr val="000000"/>
                </a:solidFill>
              </a:defRPr>
            </a:lvl2pPr>
            <a:lvl3pPr marL="660083" indent="-317182" defTabSz="914400">
              <a:spcBef>
                <a:spcPts val="975"/>
              </a:spcBef>
              <a:buClrTx/>
              <a:buFont typeface="Arial"/>
              <a:buChar char="•"/>
              <a:defRPr sz="2775">
                <a:solidFill>
                  <a:srgbClr val="000000"/>
                </a:solidFill>
              </a:defRPr>
            </a:lvl3pPr>
            <a:lvl4pPr marL="866775" indent="-352425" defTabSz="914400">
              <a:spcBef>
                <a:spcPts val="975"/>
              </a:spcBef>
              <a:buClrTx/>
              <a:buFont typeface="Arial"/>
              <a:buChar char="•"/>
              <a:defRPr sz="2775">
                <a:solidFill>
                  <a:srgbClr val="000000"/>
                </a:solidFill>
              </a:defRPr>
            </a:lvl4pPr>
            <a:lvl5pPr marL="1038225" indent="-352425" defTabSz="914400">
              <a:spcBef>
                <a:spcPts val="975"/>
              </a:spcBef>
              <a:buClrTx/>
              <a:buFont typeface="Arial"/>
              <a:buChar char="•"/>
              <a:defRPr sz="27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24" name="Title Text"/>
          <p:cNvSpPr txBox="1">
            <a:spLocks noGrp="1"/>
          </p:cNvSpPr>
          <p:nvPr>
            <p:ph type="title"/>
          </p:nvPr>
        </p:nvSpPr>
        <p:spPr>
          <a:xfrm>
            <a:off x="-1" y="1707046"/>
            <a:ext cx="2481263" cy="1114426"/>
          </a:xfrm>
          <a:prstGeom prst="rect">
            <a:avLst/>
          </a:prstGeom>
        </p:spPr>
        <p:txBody>
          <a:bodyPr lIns="121918" tIns="121918" rIns="121918" bIns="121918" anchor="b"/>
          <a:lstStyle>
            <a:lvl1pPr defTabSz="914400">
              <a:lnSpc>
                <a:spcPts val="1875"/>
              </a:lnSpc>
              <a:spcBef>
                <a:spcPts val="0"/>
              </a:spcBef>
              <a:defRPr sz="1800" spc="0">
                <a:solidFill>
                  <a:srgbClr val="FFFFFF"/>
                </a:solidFill>
              </a:defRPr>
            </a:lvl1pPr>
          </a:lstStyle>
          <a:p>
            <a:r>
              <a:t>Title Text</a:t>
            </a:r>
          </a:p>
        </p:txBody>
      </p:sp>
      <p:sp>
        <p:nvSpPr>
          <p:cNvPr id="325" name="Shape 329"/>
          <p:cNvSpPr>
            <a:spLocks noGrp="1"/>
          </p:cNvSpPr>
          <p:nvPr>
            <p:ph type="body" sz="half" idx="13"/>
          </p:nvPr>
        </p:nvSpPr>
        <p:spPr>
          <a:xfrm>
            <a:off x="3304587" y="1301619"/>
            <a:ext cx="5286723" cy="2883549"/>
          </a:xfrm>
          <a:prstGeom prst="rect">
            <a:avLst/>
          </a:prstGeom>
        </p:spPr>
        <p:txBody>
          <a:bodyPr/>
          <a:lstStyle>
            <a:lvl1pPr marL="226559" indent="-226559" defTabSz="914400">
              <a:spcBef>
                <a:spcPts val="975"/>
              </a:spcBef>
              <a:buClrTx/>
              <a:buFont typeface="Arial"/>
              <a:buChar char="•"/>
              <a:defRPr sz="7400">
                <a:solidFill>
                  <a:srgbClr val="000000"/>
                </a:solidFill>
              </a:defRPr>
            </a:lvl1pPr>
          </a:lstStyle>
          <a:p>
            <a:pPr marL="604157" indent="-604157" defTabSz="2438400">
              <a:spcBef>
                <a:spcPts val="2600"/>
              </a:spcBef>
              <a:buClrTx/>
              <a:buFont typeface="Arial"/>
              <a:buChar char="•"/>
              <a:defRPr sz="7400">
                <a:solidFill>
                  <a:srgbClr val="000000"/>
                </a:solidFill>
              </a:defRPr>
            </a:pPr>
            <a:endParaRPr/>
          </a:p>
        </p:txBody>
      </p:sp>
      <p:sp>
        <p:nvSpPr>
          <p:cNvPr id="326" name="Shape 330"/>
          <p:cNvSpPr>
            <a:spLocks noGrp="1"/>
          </p:cNvSpPr>
          <p:nvPr>
            <p:ph type="body" sz="quarter" idx="14"/>
          </p:nvPr>
        </p:nvSpPr>
        <p:spPr>
          <a:xfrm>
            <a:off x="3304587" y="930208"/>
            <a:ext cx="5225160" cy="273570"/>
          </a:xfrm>
          <a:prstGeom prst="rect">
            <a:avLst/>
          </a:prstGeom>
        </p:spPr>
        <p:txBody>
          <a:bodyPr anchor="ctr"/>
          <a:lstStyle>
            <a:lvl1pPr marL="95154" indent="-95154" defTabSz="384048">
              <a:spcBef>
                <a:spcPts val="375"/>
              </a:spcBef>
              <a:buClrTx/>
              <a:buFont typeface="Arial"/>
              <a:buChar char="•"/>
              <a:defRPr sz="3108">
                <a:solidFill>
                  <a:srgbClr val="000000"/>
                </a:solidFill>
              </a:defRPr>
            </a:lvl1pPr>
          </a:lstStyle>
          <a:p>
            <a:pPr marL="253745" indent="-253745" defTabSz="1024127">
              <a:spcBef>
                <a:spcPts val="1000"/>
              </a:spcBef>
              <a:buClrTx/>
              <a:buFont typeface="Arial"/>
              <a:buChar char="•"/>
              <a:defRPr sz="3108">
                <a:solidFill>
                  <a:srgbClr val="000000"/>
                </a:solidFill>
              </a:defRPr>
            </a:pPr>
            <a:endParaRPr/>
          </a:p>
        </p:txBody>
      </p:sp>
      <p:sp>
        <p:nvSpPr>
          <p:cNvPr id="327" name="Slide Number"/>
          <p:cNvSpPr txBox="1">
            <a:spLocks noGrp="1"/>
          </p:cNvSpPr>
          <p:nvPr>
            <p:ph type="sldNum" sz="quarter" idx="2"/>
          </p:nvPr>
        </p:nvSpPr>
        <p:spPr>
          <a:xfrm>
            <a:off x="8665169" y="4777168"/>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43572115"/>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Info-Image-Vault">
    <p:spTree>
      <p:nvGrpSpPr>
        <p:cNvPr id="1" name=""/>
        <p:cNvGrpSpPr/>
        <p:nvPr/>
      </p:nvGrpSpPr>
      <p:grpSpPr>
        <a:xfrm>
          <a:off x="0" y="0"/>
          <a:ext cx="0" cy="0"/>
          <a:chOff x="0" y="0"/>
          <a:chExt cx="0" cy="0"/>
        </a:xfrm>
      </p:grpSpPr>
      <p:pic>
        <p:nvPicPr>
          <p:cNvPr id="334" name="image16.png" descr="image16.png"/>
          <p:cNvPicPr>
            <a:picLocks noChangeAspect="1"/>
          </p:cNvPicPr>
          <p:nvPr/>
        </p:nvPicPr>
        <p:blipFill>
          <a:blip r:embed="rId2"/>
          <a:stretch>
            <a:fillRect/>
          </a:stretch>
        </p:blipFill>
        <p:spPr>
          <a:xfrm>
            <a:off x="36" y="4"/>
            <a:ext cx="2765146" cy="5143501"/>
          </a:xfrm>
          <a:prstGeom prst="rect">
            <a:avLst/>
          </a:prstGeom>
          <a:ln w="12700">
            <a:miter lim="400000"/>
          </a:ln>
        </p:spPr>
      </p:pic>
      <p:sp>
        <p:nvSpPr>
          <p:cNvPr id="335" name="Shape 338"/>
          <p:cNvSpPr/>
          <p:nvPr/>
        </p:nvSpPr>
        <p:spPr>
          <a:xfrm>
            <a:off x="10834" y="1539434"/>
            <a:ext cx="2540000" cy="2743201"/>
          </a:xfrm>
          <a:prstGeom prst="rect">
            <a:avLst/>
          </a:prstGeom>
          <a:solidFill>
            <a:srgbClr val="000000"/>
          </a:solidFill>
          <a:ln w="12700">
            <a:miter lim="400000"/>
          </a:ln>
        </p:spPr>
        <p:txBody>
          <a:bodyPr lIns="45719" tIns="45719" rIns="45719" bIns="45719" anchor="ctr"/>
          <a:lstStyle/>
          <a:p>
            <a:pPr>
              <a:lnSpc>
                <a:spcPct val="100000"/>
              </a:lnSpc>
              <a:spcBef>
                <a:spcPts val="0"/>
              </a:spcBef>
              <a:defRPr sz="3400" b="0">
                <a:latin typeface="Verdana"/>
                <a:ea typeface="Verdana"/>
                <a:cs typeface="Verdana"/>
                <a:sym typeface="Verdana"/>
              </a:defRPr>
            </a:pPr>
            <a:endParaRPr sz="1275"/>
          </a:p>
        </p:txBody>
      </p:sp>
      <p:grpSp>
        <p:nvGrpSpPr>
          <p:cNvPr id="343" name="Group 346"/>
          <p:cNvGrpSpPr/>
          <p:nvPr/>
        </p:nvGrpSpPr>
        <p:grpSpPr>
          <a:xfrm>
            <a:off x="264691" y="241136"/>
            <a:ext cx="787130" cy="789703"/>
            <a:chOff x="0" y="-1"/>
            <a:chExt cx="2099012" cy="2105873"/>
          </a:xfrm>
        </p:grpSpPr>
        <p:sp>
          <p:nvSpPr>
            <p:cNvPr id="336" name="Shape 339"/>
            <p:cNvSpPr/>
            <p:nvPr/>
          </p:nvSpPr>
          <p:spPr>
            <a:xfrm>
              <a:off x="-1" y="-2"/>
              <a:ext cx="2099014" cy="21058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37" name="Shape 340"/>
            <p:cNvSpPr/>
            <p:nvPr/>
          </p:nvSpPr>
          <p:spPr>
            <a:xfrm>
              <a:off x="809422" y="785414"/>
              <a:ext cx="113181" cy="123474"/>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38" name="Shape 341"/>
            <p:cNvSpPr/>
            <p:nvPr/>
          </p:nvSpPr>
          <p:spPr>
            <a:xfrm>
              <a:off x="802561" y="785414"/>
              <a:ext cx="120044" cy="123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39" name="Shape 342"/>
            <p:cNvSpPr/>
            <p:nvPr/>
          </p:nvSpPr>
          <p:spPr>
            <a:xfrm>
              <a:off x="809422" y="421860"/>
              <a:ext cx="113181" cy="120042"/>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40" name="Shape 343"/>
            <p:cNvSpPr/>
            <p:nvPr/>
          </p:nvSpPr>
          <p:spPr>
            <a:xfrm>
              <a:off x="802561" y="421860"/>
              <a:ext cx="120044" cy="12004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41" name="Shape 344"/>
            <p:cNvSpPr/>
            <p:nvPr/>
          </p:nvSpPr>
          <p:spPr>
            <a:xfrm>
              <a:off x="991199" y="603637"/>
              <a:ext cx="113181" cy="123474"/>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42" name="Shape 345"/>
            <p:cNvSpPr/>
            <p:nvPr/>
          </p:nvSpPr>
          <p:spPr>
            <a:xfrm>
              <a:off x="984341" y="603637"/>
              <a:ext cx="120044" cy="123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344" name="Shape 348"/>
          <p:cNvSpPr txBox="1"/>
          <p:nvPr/>
        </p:nvSpPr>
        <p:spPr>
          <a:xfrm>
            <a:off x="7291999" y="4927982"/>
            <a:ext cx="1217639" cy="184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345" name="Title Text"/>
          <p:cNvSpPr txBox="1">
            <a:spLocks noGrp="1"/>
          </p:cNvSpPr>
          <p:nvPr>
            <p:ph type="title"/>
          </p:nvPr>
        </p:nvSpPr>
        <p:spPr>
          <a:xfrm>
            <a:off x="-773" y="1705284"/>
            <a:ext cx="2479818" cy="1116189"/>
          </a:xfrm>
          <a:prstGeom prst="rect">
            <a:avLst/>
          </a:prstGeom>
        </p:spPr>
        <p:txBody>
          <a:bodyPr lIns="121918" tIns="121918" rIns="121918" bIns="121918" anchor="b"/>
          <a:lstStyle>
            <a:lvl1pPr marL="4763" indent="-4763" defTabSz="914400">
              <a:lnSpc>
                <a:spcPts val="1875"/>
              </a:lnSpc>
              <a:spcBef>
                <a:spcPts val="0"/>
              </a:spcBef>
              <a:defRPr sz="1800" spc="0">
                <a:solidFill>
                  <a:srgbClr val="FFFFFF"/>
                </a:solidFill>
              </a:defRPr>
            </a:lvl1pPr>
          </a:lstStyle>
          <a:p>
            <a:r>
              <a:t>Title Text</a:t>
            </a:r>
          </a:p>
        </p:txBody>
      </p:sp>
      <p:sp>
        <p:nvSpPr>
          <p:cNvPr id="346" name="Body Level One…"/>
          <p:cNvSpPr txBox="1">
            <a:spLocks noGrp="1"/>
          </p:cNvSpPr>
          <p:nvPr>
            <p:ph type="body" sz="quarter" idx="1"/>
          </p:nvPr>
        </p:nvSpPr>
        <p:spPr>
          <a:xfrm>
            <a:off x="-1" y="2871428"/>
            <a:ext cx="2469521" cy="1263107"/>
          </a:xfrm>
          <a:prstGeom prst="rect">
            <a:avLst/>
          </a:prstGeom>
        </p:spPr>
        <p:txBody>
          <a:bodyPr/>
          <a:lstStyle>
            <a:lvl1pPr marL="226559" indent="-226559" defTabSz="914400">
              <a:spcBef>
                <a:spcPts val="975"/>
              </a:spcBef>
              <a:buClrTx/>
              <a:buFont typeface="Arial"/>
              <a:buChar char="•"/>
              <a:defRPr sz="2775">
                <a:solidFill>
                  <a:srgbClr val="000000"/>
                </a:solidFill>
              </a:defRPr>
            </a:lvl1pPr>
            <a:lvl2pPr marL="435769" indent="-264319" defTabSz="914400">
              <a:spcBef>
                <a:spcPts val="975"/>
              </a:spcBef>
              <a:buClrTx/>
              <a:buFont typeface="Arial"/>
              <a:buChar char="•"/>
              <a:defRPr sz="2775">
                <a:solidFill>
                  <a:srgbClr val="000000"/>
                </a:solidFill>
              </a:defRPr>
            </a:lvl2pPr>
            <a:lvl3pPr marL="660083" indent="-317182" defTabSz="914400">
              <a:spcBef>
                <a:spcPts val="975"/>
              </a:spcBef>
              <a:buClrTx/>
              <a:buFont typeface="Arial"/>
              <a:buChar char="•"/>
              <a:defRPr sz="2775">
                <a:solidFill>
                  <a:srgbClr val="000000"/>
                </a:solidFill>
              </a:defRPr>
            </a:lvl3pPr>
            <a:lvl4pPr marL="866775" indent="-352425" defTabSz="914400">
              <a:spcBef>
                <a:spcPts val="975"/>
              </a:spcBef>
              <a:buClrTx/>
              <a:buFont typeface="Arial"/>
              <a:buChar char="•"/>
              <a:defRPr sz="2775">
                <a:solidFill>
                  <a:srgbClr val="000000"/>
                </a:solidFill>
              </a:defRPr>
            </a:lvl4pPr>
            <a:lvl5pPr marL="1038225" indent="-352425" defTabSz="914400">
              <a:spcBef>
                <a:spcPts val="975"/>
              </a:spcBef>
              <a:buClrTx/>
              <a:buFont typeface="Arial"/>
              <a:buChar char="•"/>
              <a:defRPr sz="27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47" name="Shape 351"/>
          <p:cNvSpPr>
            <a:spLocks noGrp="1"/>
          </p:cNvSpPr>
          <p:nvPr>
            <p:ph type="pic" idx="13"/>
          </p:nvPr>
        </p:nvSpPr>
        <p:spPr>
          <a:xfrm>
            <a:off x="3011549" y="280289"/>
            <a:ext cx="5886048" cy="4573367"/>
          </a:xfrm>
          <a:prstGeom prst="rect">
            <a:avLst/>
          </a:prstGeom>
          <a:ln>
            <a:solidFill>
              <a:srgbClr val="CBCFD5"/>
            </a:solidFill>
            <a:round/>
          </a:ln>
        </p:spPr>
        <p:txBody>
          <a:bodyPr lIns="91439" tIns="45719" rIns="91439" bIns="45719">
            <a:noAutofit/>
          </a:bodyPr>
          <a:lstStyle/>
          <a:p>
            <a:endParaRPr/>
          </a:p>
        </p:txBody>
      </p:sp>
      <p:sp>
        <p:nvSpPr>
          <p:cNvPr id="348" name="Slide Number"/>
          <p:cNvSpPr txBox="1">
            <a:spLocks noGrp="1"/>
          </p:cNvSpPr>
          <p:nvPr>
            <p:ph type="sldNum" sz="quarter" idx="2"/>
          </p:nvPr>
        </p:nvSpPr>
        <p:spPr>
          <a:xfrm>
            <a:off x="8665169" y="4777168"/>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1649438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llout Slide 2 Terraform">
  <p:cSld name="Callout Slide Terraform">
    <p:spTree>
      <p:nvGrpSpPr>
        <p:cNvPr id="1" name="Shape 129"/>
        <p:cNvGrpSpPr/>
        <p:nvPr/>
      </p:nvGrpSpPr>
      <p:grpSpPr>
        <a:xfrm>
          <a:off x="0" y="0"/>
          <a:ext cx="0" cy="0"/>
          <a:chOff x="0" y="0"/>
          <a:chExt cx="0" cy="0"/>
        </a:xfrm>
      </p:grpSpPr>
      <p:pic>
        <p:nvPicPr>
          <p:cNvPr id="130" name="Google Shape;130;p37"/>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Info-Text-Vault">
    <p:spTree>
      <p:nvGrpSpPr>
        <p:cNvPr id="1" name=""/>
        <p:cNvGrpSpPr/>
        <p:nvPr/>
      </p:nvGrpSpPr>
      <p:grpSpPr>
        <a:xfrm>
          <a:off x="0" y="0"/>
          <a:ext cx="0" cy="0"/>
          <a:chOff x="0" y="0"/>
          <a:chExt cx="0" cy="0"/>
        </a:xfrm>
      </p:grpSpPr>
      <p:pic>
        <p:nvPicPr>
          <p:cNvPr id="355" name="image16.png" descr="image16.png"/>
          <p:cNvPicPr>
            <a:picLocks noChangeAspect="1"/>
          </p:cNvPicPr>
          <p:nvPr/>
        </p:nvPicPr>
        <p:blipFill>
          <a:blip r:embed="rId2"/>
          <a:stretch>
            <a:fillRect/>
          </a:stretch>
        </p:blipFill>
        <p:spPr>
          <a:xfrm>
            <a:off x="36" y="4"/>
            <a:ext cx="2765146" cy="5143501"/>
          </a:xfrm>
          <a:prstGeom prst="rect">
            <a:avLst/>
          </a:prstGeom>
          <a:ln w="12700">
            <a:miter lim="400000"/>
          </a:ln>
        </p:spPr>
      </p:pic>
      <p:sp>
        <p:nvSpPr>
          <p:cNvPr id="356" name="Shape 359"/>
          <p:cNvSpPr/>
          <p:nvPr/>
        </p:nvSpPr>
        <p:spPr>
          <a:xfrm>
            <a:off x="10834" y="1539434"/>
            <a:ext cx="2540000" cy="2743201"/>
          </a:xfrm>
          <a:prstGeom prst="rect">
            <a:avLst/>
          </a:prstGeom>
          <a:solidFill>
            <a:srgbClr val="000000"/>
          </a:solidFill>
          <a:ln w="12700">
            <a:miter lim="400000"/>
          </a:ln>
        </p:spPr>
        <p:txBody>
          <a:bodyPr lIns="45719" tIns="45719" rIns="45719" bIns="45719" anchor="ctr"/>
          <a:lstStyle/>
          <a:p>
            <a:pPr>
              <a:lnSpc>
                <a:spcPct val="100000"/>
              </a:lnSpc>
              <a:spcBef>
                <a:spcPts val="0"/>
              </a:spcBef>
              <a:defRPr sz="3400" b="0">
                <a:latin typeface="Verdana"/>
                <a:ea typeface="Verdana"/>
                <a:cs typeface="Verdana"/>
                <a:sym typeface="Verdana"/>
              </a:defRPr>
            </a:pPr>
            <a:endParaRPr sz="1275"/>
          </a:p>
        </p:txBody>
      </p:sp>
      <p:grpSp>
        <p:nvGrpSpPr>
          <p:cNvPr id="364" name="Group 367"/>
          <p:cNvGrpSpPr/>
          <p:nvPr/>
        </p:nvGrpSpPr>
        <p:grpSpPr>
          <a:xfrm>
            <a:off x="264691" y="241136"/>
            <a:ext cx="787130" cy="789703"/>
            <a:chOff x="0" y="-1"/>
            <a:chExt cx="2099012" cy="2105873"/>
          </a:xfrm>
        </p:grpSpPr>
        <p:sp>
          <p:nvSpPr>
            <p:cNvPr id="357" name="Shape 360"/>
            <p:cNvSpPr/>
            <p:nvPr/>
          </p:nvSpPr>
          <p:spPr>
            <a:xfrm>
              <a:off x="-1" y="-2"/>
              <a:ext cx="2099014" cy="21058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58" name="Shape 361"/>
            <p:cNvSpPr/>
            <p:nvPr/>
          </p:nvSpPr>
          <p:spPr>
            <a:xfrm>
              <a:off x="809422" y="785414"/>
              <a:ext cx="113181" cy="123474"/>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59" name="Shape 362"/>
            <p:cNvSpPr/>
            <p:nvPr/>
          </p:nvSpPr>
          <p:spPr>
            <a:xfrm>
              <a:off x="802561" y="785414"/>
              <a:ext cx="120044" cy="123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60" name="Shape 363"/>
            <p:cNvSpPr/>
            <p:nvPr/>
          </p:nvSpPr>
          <p:spPr>
            <a:xfrm>
              <a:off x="809422" y="421860"/>
              <a:ext cx="113181" cy="120042"/>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61" name="Shape 364"/>
            <p:cNvSpPr/>
            <p:nvPr/>
          </p:nvSpPr>
          <p:spPr>
            <a:xfrm>
              <a:off x="802561" y="421860"/>
              <a:ext cx="120044" cy="12004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62" name="Shape 365"/>
            <p:cNvSpPr/>
            <p:nvPr/>
          </p:nvSpPr>
          <p:spPr>
            <a:xfrm>
              <a:off x="991199" y="603637"/>
              <a:ext cx="113181" cy="123474"/>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63" name="Shape 366"/>
            <p:cNvSpPr/>
            <p:nvPr/>
          </p:nvSpPr>
          <p:spPr>
            <a:xfrm>
              <a:off x="984341" y="603637"/>
              <a:ext cx="120044" cy="123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365" name="Body Level One…"/>
          <p:cNvSpPr txBox="1">
            <a:spLocks noGrp="1"/>
          </p:cNvSpPr>
          <p:nvPr>
            <p:ph type="body" idx="1"/>
          </p:nvPr>
        </p:nvSpPr>
        <p:spPr>
          <a:xfrm>
            <a:off x="3005625" y="1548061"/>
            <a:ext cx="5891973" cy="3305594"/>
          </a:xfrm>
          <a:prstGeom prst="rect">
            <a:avLst/>
          </a:prstGeom>
        </p:spPr>
        <p:txBody>
          <a:bodyPr/>
          <a:lstStyle>
            <a:lvl1pPr>
              <a:buClr>
                <a:srgbClr val="808080"/>
              </a:buClr>
            </a:lvl1pPr>
            <a:lvl2pPr>
              <a:buClr>
                <a:srgbClr val="808080"/>
              </a:buClr>
            </a:lvl2pPr>
            <a:lvl3pPr>
              <a:buClr>
                <a:srgbClr val="808080"/>
              </a:buClr>
            </a:lvl3pPr>
            <a:lvl4pPr>
              <a:buClr>
                <a:srgbClr val="808080"/>
              </a:buClr>
            </a:lvl4pPr>
            <a:lvl5pPr>
              <a:buClr>
                <a:srgbClr val="808080"/>
              </a:buClr>
            </a:lvl5pPr>
          </a:lstStyle>
          <a:p>
            <a:r>
              <a:t>Body Level One</a:t>
            </a:r>
          </a:p>
          <a:p>
            <a:pPr lvl="1"/>
            <a:r>
              <a:t>Body Level Two</a:t>
            </a:r>
          </a:p>
          <a:p>
            <a:pPr lvl="2"/>
            <a:r>
              <a:t>Body Level Three</a:t>
            </a:r>
          </a:p>
          <a:p>
            <a:pPr lvl="3"/>
            <a:r>
              <a:t>Body Level Four</a:t>
            </a:r>
          </a:p>
          <a:p>
            <a:pPr lvl="4"/>
            <a:r>
              <a:t>Body Level Five</a:t>
            </a:r>
          </a:p>
        </p:txBody>
      </p:sp>
      <p:sp>
        <p:nvSpPr>
          <p:cNvPr id="366" name="Shape 370"/>
          <p:cNvSpPr txBox="1"/>
          <p:nvPr/>
        </p:nvSpPr>
        <p:spPr>
          <a:xfrm>
            <a:off x="7291999" y="4927982"/>
            <a:ext cx="1217639" cy="184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367" name="Title Text"/>
          <p:cNvSpPr txBox="1">
            <a:spLocks noGrp="1"/>
          </p:cNvSpPr>
          <p:nvPr>
            <p:ph type="title"/>
          </p:nvPr>
        </p:nvSpPr>
        <p:spPr>
          <a:xfrm>
            <a:off x="-773" y="1705284"/>
            <a:ext cx="2479818" cy="1116189"/>
          </a:xfrm>
          <a:prstGeom prst="rect">
            <a:avLst/>
          </a:prstGeom>
        </p:spPr>
        <p:txBody>
          <a:bodyPr lIns="121918" tIns="121918" rIns="121918" bIns="121918" anchor="b"/>
          <a:lstStyle>
            <a:lvl1pPr defTabSz="914400">
              <a:lnSpc>
                <a:spcPts val="1875"/>
              </a:lnSpc>
              <a:spcBef>
                <a:spcPts val="0"/>
              </a:spcBef>
              <a:defRPr sz="1800" spc="0">
                <a:solidFill>
                  <a:srgbClr val="FFFFFF"/>
                </a:solidFill>
              </a:defRPr>
            </a:lvl1pPr>
          </a:lstStyle>
          <a:p>
            <a:r>
              <a:t>Title Text</a:t>
            </a:r>
          </a:p>
        </p:txBody>
      </p:sp>
      <p:sp>
        <p:nvSpPr>
          <p:cNvPr id="368" name="Shape 372"/>
          <p:cNvSpPr>
            <a:spLocks noGrp="1"/>
          </p:cNvSpPr>
          <p:nvPr>
            <p:ph type="body" sz="quarter" idx="13"/>
          </p:nvPr>
        </p:nvSpPr>
        <p:spPr>
          <a:xfrm>
            <a:off x="-1" y="2871428"/>
            <a:ext cx="2469521" cy="1262063"/>
          </a:xfrm>
          <a:prstGeom prst="rect">
            <a:avLst/>
          </a:prstGeom>
        </p:spPr>
        <p:txBody>
          <a:bodyPr/>
          <a:lstStyle>
            <a:lvl1pPr marL="226559" indent="-226559" defTabSz="914400">
              <a:spcBef>
                <a:spcPts val="975"/>
              </a:spcBef>
              <a:buClrTx/>
              <a:buFont typeface="Arial"/>
              <a:buChar char="•"/>
              <a:defRPr sz="7400">
                <a:solidFill>
                  <a:srgbClr val="000000"/>
                </a:solidFill>
              </a:defRPr>
            </a:lvl1pPr>
          </a:lstStyle>
          <a:p>
            <a:pPr marL="604157" indent="-604157" defTabSz="2438400">
              <a:spcBef>
                <a:spcPts val="2600"/>
              </a:spcBef>
              <a:buClrTx/>
              <a:buFont typeface="Arial"/>
              <a:buChar char="•"/>
              <a:defRPr sz="7400">
                <a:solidFill>
                  <a:srgbClr val="000000"/>
                </a:solidFill>
              </a:defRPr>
            </a:pPr>
            <a:endParaRPr/>
          </a:p>
        </p:txBody>
      </p:sp>
      <p:sp>
        <p:nvSpPr>
          <p:cNvPr id="369" name="Slide Number"/>
          <p:cNvSpPr txBox="1">
            <a:spLocks noGrp="1"/>
          </p:cNvSpPr>
          <p:nvPr>
            <p:ph type="sldNum" sz="quarter" idx="2"/>
          </p:nvPr>
        </p:nvSpPr>
        <p:spPr>
          <a:xfrm>
            <a:off x="8665169" y="4777168"/>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15379958"/>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Info-Code-Vault">
    <p:spTree>
      <p:nvGrpSpPr>
        <p:cNvPr id="1" name=""/>
        <p:cNvGrpSpPr/>
        <p:nvPr/>
      </p:nvGrpSpPr>
      <p:grpSpPr>
        <a:xfrm>
          <a:off x="0" y="0"/>
          <a:ext cx="0" cy="0"/>
          <a:chOff x="0" y="0"/>
          <a:chExt cx="0" cy="0"/>
        </a:xfrm>
      </p:grpSpPr>
      <p:pic>
        <p:nvPicPr>
          <p:cNvPr id="376" name="image16.png" descr="image16.png"/>
          <p:cNvPicPr>
            <a:picLocks noChangeAspect="1"/>
          </p:cNvPicPr>
          <p:nvPr/>
        </p:nvPicPr>
        <p:blipFill>
          <a:blip r:embed="rId2"/>
          <a:stretch>
            <a:fillRect/>
          </a:stretch>
        </p:blipFill>
        <p:spPr>
          <a:xfrm>
            <a:off x="36" y="4"/>
            <a:ext cx="2765146" cy="5143501"/>
          </a:xfrm>
          <a:prstGeom prst="rect">
            <a:avLst/>
          </a:prstGeom>
          <a:ln w="12700">
            <a:miter lim="400000"/>
          </a:ln>
        </p:spPr>
      </p:pic>
      <p:sp>
        <p:nvSpPr>
          <p:cNvPr id="377" name="Shape 380"/>
          <p:cNvSpPr/>
          <p:nvPr/>
        </p:nvSpPr>
        <p:spPr>
          <a:xfrm>
            <a:off x="10834" y="1539434"/>
            <a:ext cx="2540000" cy="2743201"/>
          </a:xfrm>
          <a:prstGeom prst="rect">
            <a:avLst/>
          </a:prstGeom>
          <a:solidFill>
            <a:srgbClr val="000000"/>
          </a:solidFill>
          <a:ln w="12700">
            <a:miter lim="400000"/>
          </a:ln>
        </p:spPr>
        <p:txBody>
          <a:bodyPr lIns="45719" tIns="45719" rIns="45719" bIns="45719" anchor="ctr"/>
          <a:lstStyle/>
          <a:p>
            <a:pPr>
              <a:lnSpc>
                <a:spcPct val="100000"/>
              </a:lnSpc>
              <a:spcBef>
                <a:spcPts val="0"/>
              </a:spcBef>
              <a:defRPr sz="3400" b="0">
                <a:latin typeface="Verdana"/>
                <a:ea typeface="Verdana"/>
                <a:cs typeface="Verdana"/>
                <a:sym typeface="Verdana"/>
              </a:defRPr>
            </a:pPr>
            <a:endParaRPr sz="1275"/>
          </a:p>
        </p:txBody>
      </p:sp>
      <p:grpSp>
        <p:nvGrpSpPr>
          <p:cNvPr id="385" name="Group 388"/>
          <p:cNvGrpSpPr/>
          <p:nvPr/>
        </p:nvGrpSpPr>
        <p:grpSpPr>
          <a:xfrm>
            <a:off x="264691" y="241136"/>
            <a:ext cx="787130" cy="789703"/>
            <a:chOff x="0" y="-1"/>
            <a:chExt cx="2099012" cy="2105873"/>
          </a:xfrm>
        </p:grpSpPr>
        <p:sp>
          <p:nvSpPr>
            <p:cNvPr id="378" name="Shape 381"/>
            <p:cNvSpPr/>
            <p:nvPr/>
          </p:nvSpPr>
          <p:spPr>
            <a:xfrm>
              <a:off x="-1" y="-2"/>
              <a:ext cx="2099014" cy="21058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79" name="Shape 382"/>
            <p:cNvSpPr/>
            <p:nvPr/>
          </p:nvSpPr>
          <p:spPr>
            <a:xfrm>
              <a:off x="809422" y="785414"/>
              <a:ext cx="113181" cy="123474"/>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80" name="Shape 383"/>
            <p:cNvSpPr/>
            <p:nvPr/>
          </p:nvSpPr>
          <p:spPr>
            <a:xfrm>
              <a:off x="802561" y="785414"/>
              <a:ext cx="120044" cy="123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81" name="Shape 384"/>
            <p:cNvSpPr/>
            <p:nvPr/>
          </p:nvSpPr>
          <p:spPr>
            <a:xfrm>
              <a:off x="809422" y="421860"/>
              <a:ext cx="113181" cy="120042"/>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82" name="Shape 385"/>
            <p:cNvSpPr/>
            <p:nvPr/>
          </p:nvSpPr>
          <p:spPr>
            <a:xfrm>
              <a:off x="802561" y="421860"/>
              <a:ext cx="120044" cy="12004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83" name="Shape 386"/>
            <p:cNvSpPr/>
            <p:nvPr/>
          </p:nvSpPr>
          <p:spPr>
            <a:xfrm>
              <a:off x="991199" y="603637"/>
              <a:ext cx="113181" cy="123474"/>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84" name="Shape 387"/>
            <p:cNvSpPr/>
            <p:nvPr/>
          </p:nvSpPr>
          <p:spPr>
            <a:xfrm>
              <a:off x="984341" y="603637"/>
              <a:ext cx="120044" cy="123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386" name="Shape 390"/>
          <p:cNvSpPr txBox="1"/>
          <p:nvPr/>
        </p:nvSpPr>
        <p:spPr>
          <a:xfrm>
            <a:off x="7291999" y="4927982"/>
            <a:ext cx="1217639" cy="184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387" name="Title Text"/>
          <p:cNvSpPr txBox="1">
            <a:spLocks noGrp="1"/>
          </p:cNvSpPr>
          <p:nvPr>
            <p:ph type="title"/>
          </p:nvPr>
        </p:nvSpPr>
        <p:spPr>
          <a:xfrm>
            <a:off x="-773" y="1705284"/>
            <a:ext cx="2479818" cy="1116189"/>
          </a:xfrm>
          <a:prstGeom prst="rect">
            <a:avLst/>
          </a:prstGeom>
        </p:spPr>
        <p:txBody>
          <a:bodyPr lIns="121918" tIns="121918" rIns="121918" bIns="121918" anchor="b"/>
          <a:lstStyle>
            <a:lvl1pPr defTabSz="914400">
              <a:lnSpc>
                <a:spcPts val="1875"/>
              </a:lnSpc>
              <a:spcBef>
                <a:spcPts val="0"/>
              </a:spcBef>
              <a:defRPr sz="1800" spc="0">
                <a:solidFill>
                  <a:srgbClr val="FFFFFF"/>
                </a:solidFill>
              </a:defRPr>
            </a:lvl1pPr>
          </a:lstStyle>
          <a:p>
            <a:r>
              <a:t>Title Text</a:t>
            </a:r>
          </a:p>
        </p:txBody>
      </p:sp>
      <p:sp>
        <p:nvSpPr>
          <p:cNvPr id="388" name="Body Level One…"/>
          <p:cNvSpPr txBox="1">
            <a:spLocks noGrp="1"/>
          </p:cNvSpPr>
          <p:nvPr>
            <p:ph type="body" sz="quarter" idx="1"/>
          </p:nvPr>
        </p:nvSpPr>
        <p:spPr>
          <a:xfrm>
            <a:off x="-1" y="2871428"/>
            <a:ext cx="2469521" cy="1262063"/>
          </a:xfrm>
          <a:prstGeom prst="rect">
            <a:avLst/>
          </a:prstGeom>
        </p:spPr>
        <p:txBody>
          <a:bodyPr/>
          <a:lstStyle>
            <a:lvl1pPr marL="226559" indent="-226559" defTabSz="914400">
              <a:spcBef>
                <a:spcPts val="975"/>
              </a:spcBef>
              <a:buClrTx/>
              <a:buFont typeface="Arial"/>
              <a:buChar char="•"/>
              <a:defRPr sz="2775">
                <a:solidFill>
                  <a:srgbClr val="000000"/>
                </a:solidFill>
              </a:defRPr>
            </a:lvl1pPr>
            <a:lvl2pPr marL="435769" indent="-264319" defTabSz="914400">
              <a:spcBef>
                <a:spcPts val="975"/>
              </a:spcBef>
              <a:buClrTx/>
              <a:buFont typeface="Arial"/>
              <a:buChar char="•"/>
              <a:defRPr sz="2775">
                <a:solidFill>
                  <a:srgbClr val="000000"/>
                </a:solidFill>
              </a:defRPr>
            </a:lvl2pPr>
            <a:lvl3pPr marL="660083" indent="-317182" defTabSz="914400">
              <a:spcBef>
                <a:spcPts val="975"/>
              </a:spcBef>
              <a:buClrTx/>
              <a:buFont typeface="Arial"/>
              <a:buChar char="•"/>
              <a:defRPr sz="2775">
                <a:solidFill>
                  <a:srgbClr val="000000"/>
                </a:solidFill>
              </a:defRPr>
            </a:lvl3pPr>
            <a:lvl4pPr marL="866775" indent="-352425" defTabSz="914400">
              <a:spcBef>
                <a:spcPts val="975"/>
              </a:spcBef>
              <a:buClrTx/>
              <a:buFont typeface="Arial"/>
              <a:buChar char="•"/>
              <a:defRPr sz="2775">
                <a:solidFill>
                  <a:srgbClr val="000000"/>
                </a:solidFill>
              </a:defRPr>
            </a:lvl4pPr>
            <a:lvl5pPr marL="1038225" indent="-352425" defTabSz="914400">
              <a:spcBef>
                <a:spcPts val="975"/>
              </a:spcBef>
              <a:buClrTx/>
              <a:buFont typeface="Arial"/>
              <a:buChar char="•"/>
              <a:defRPr sz="27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89" name="Shape 393"/>
          <p:cNvSpPr/>
          <p:nvPr/>
        </p:nvSpPr>
        <p:spPr>
          <a:xfrm>
            <a:off x="3197086" y="1099145"/>
            <a:ext cx="5504002" cy="3183488"/>
          </a:xfrm>
          <a:prstGeom prst="rect">
            <a:avLst/>
          </a:prstGeom>
          <a:solidFill>
            <a:srgbClr val="CCCCCC">
              <a:alpha val="10000"/>
            </a:srgbClr>
          </a:solidFill>
          <a:ln w="25400">
            <a:solidFill>
              <a:srgbClr val="ADB9CA"/>
            </a:solidFill>
          </a:ln>
        </p:spPr>
        <p:txBody>
          <a:bodyPr lIns="45719" tIns="45719" rIns="45719" bIns="45719"/>
          <a:lstStyle/>
          <a:p>
            <a:pPr defTabSz="914400">
              <a:lnSpc>
                <a:spcPct val="100000"/>
              </a:lnSpc>
              <a:spcBef>
                <a:spcPts val="0"/>
              </a:spcBef>
              <a:defRPr sz="2400" b="0">
                <a:latin typeface="Menlo"/>
                <a:ea typeface="Menlo"/>
                <a:cs typeface="Menlo"/>
                <a:sym typeface="Menlo"/>
              </a:defRPr>
            </a:pPr>
            <a:endParaRPr sz="900"/>
          </a:p>
        </p:txBody>
      </p:sp>
      <p:sp>
        <p:nvSpPr>
          <p:cNvPr id="390" name="Shape 394"/>
          <p:cNvSpPr/>
          <p:nvPr/>
        </p:nvSpPr>
        <p:spPr>
          <a:xfrm>
            <a:off x="3197086" y="929833"/>
            <a:ext cx="5504002" cy="274321"/>
          </a:xfrm>
          <a:prstGeom prst="rect">
            <a:avLst/>
          </a:prstGeom>
          <a:solidFill>
            <a:srgbClr val="ADB9CA"/>
          </a:solidFill>
          <a:ln w="25400">
            <a:solidFill>
              <a:srgbClr val="ADB9CA"/>
            </a:solidFill>
            <a:miter/>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391" name="Shape 395"/>
          <p:cNvSpPr>
            <a:spLocks noGrp="1"/>
          </p:cNvSpPr>
          <p:nvPr>
            <p:ph type="body" sz="half" idx="13"/>
          </p:nvPr>
        </p:nvSpPr>
        <p:spPr>
          <a:xfrm>
            <a:off x="3304587" y="1301619"/>
            <a:ext cx="5286723" cy="2883549"/>
          </a:xfrm>
          <a:prstGeom prst="rect">
            <a:avLst/>
          </a:prstGeom>
        </p:spPr>
        <p:txBody>
          <a:bodyPr/>
          <a:lstStyle>
            <a:lvl1pPr marL="226559" indent="-226559" defTabSz="914400">
              <a:spcBef>
                <a:spcPts val="975"/>
              </a:spcBef>
              <a:buClrTx/>
              <a:buFont typeface="Arial"/>
              <a:buChar char="•"/>
              <a:defRPr sz="7400">
                <a:solidFill>
                  <a:srgbClr val="000000"/>
                </a:solidFill>
              </a:defRPr>
            </a:lvl1pPr>
          </a:lstStyle>
          <a:p>
            <a:pPr marL="604157" indent="-604157" defTabSz="2438400">
              <a:spcBef>
                <a:spcPts val="2600"/>
              </a:spcBef>
              <a:buClrTx/>
              <a:buFont typeface="Arial"/>
              <a:buChar char="•"/>
              <a:defRPr sz="7400">
                <a:solidFill>
                  <a:srgbClr val="000000"/>
                </a:solidFill>
              </a:defRPr>
            </a:pPr>
            <a:endParaRPr/>
          </a:p>
        </p:txBody>
      </p:sp>
      <p:sp>
        <p:nvSpPr>
          <p:cNvPr id="392" name="Shape 396"/>
          <p:cNvSpPr>
            <a:spLocks noGrp="1"/>
          </p:cNvSpPr>
          <p:nvPr>
            <p:ph type="body" sz="quarter" idx="14"/>
          </p:nvPr>
        </p:nvSpPr>
        <p:spPr>
          <a:xfrm>
            <a:off x="3304587" y="930208"/>
            <a:ext cx="5225160" cy="273570"/>
          </a:xfrm>
          <a:prstGeom prst="rect">
            <a:avLst/>
          </a:prstGeom>
        </p:spPr>
        <p:txBody>
          <a:bodyPr anchor="ctr"/>
          <a:lstStyle>
            <a:lvl1pPr marL="95154" indent="-95154" defTabSz="384048">
              <a:spcBef>
                <a:spcPts val="375"/>
              </a:spcBef>
              <a:buClrTx/>
              <a:buFont typeface="Arial"/>
              <a:buChar char="•"/>
              <a:defRPr sz="3108">
                <a:solidFill>
                  <a:srgbClr val="000000"/>
                </a:solidFill>
              </a:defRPr>
            </a:lvl1pPr>
          </a:lstStyle>
          <a:p>
            <a:pPr marL="253745" indent="-253745" defTabSz="1024127">
              <a:spcBef>
                <a:spcPts val="1000"/>
              </a:spcBef>
              <a:buClrTx/>
              <a:buFont typeface="Arial"/>
              <a:buChar char="•"/>
              <a:defRPr sz="3108">
                <a:solidFill>
                  <a:srgbClr val="000000"/>
                </a:solidFill>
              </a:defRPr>
            </a:pPr>
            <a:endParaRPr/>
          </a:p>
        </p:txBody>
      </p:sp>
      <p:sp>
        <p:nvSpPr>
          <p:cNvPr id="393" name="Slide Number"/>
          <p:cNvSpPr txBox="1">
            <a:spLocks noGrp="1"/>
          </p:cNvSpPr>
          <p:nvPr>
            <p:ph type="sldNum" sz="quarter" idx="2"/>
          </p:nvPr>
        </p:nvSpPr>
        <p:spPr>
          <a:xfrm>
            <a:off x="8665169" y="4777168"/>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8295953"/>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Info-Image-Nomad">
    <p:spTree>
      <p:nvGrpSpPr>
        <p:cNvPr id="1" name=""/>
        <p:cNvGrpSpPr/>
        <p:nvPr/>
      </p:nvGrpSpPr>
      <p:grpSpPr>
        <a:xfrm>
          <a:off x="0" y="0"/>
          <a:ext cx="0" cy="0"/>
          <a:chOff x="0" y="0"/>
          <a:chExt cx="0" cy="0"/>
        </a:xfrm>
      </p:grpSpPr>
      <p:pic>
        <p:nvPicPr>
          <p:cNvPr id="400" name="image17.png" descr="image17.png"/>
          <p:cNvPicPr>
            <a:picLocks noChangeAspect="1"/>
          </p:cNvPicPr>
          <p:nvPr/>
        </p:nvPicPr>
        <p:blipFill>
          <a:blip r:embed="rId2"/>
          <a:stretch>
            <a:fillRect/>
          </a:stretch>
        </p:blipFill>
        <p:spPr>
          <a:xfrm>
            <a:off x="1852" y="-1"/>
            <a:ext cx="2751635" cy="5143502"/>
          </a:xfrm>
          <a:prstGeom prst="rect">
            <a:avLst/>
          </a:prstGeom>
          <a:ln w="12700">
            <a:miter lim="400000"/>
          </a:ln>
        </p:spPr>
      </p:pic>
      <p:grpSp>
        <p:nvGrpSpPr>
          <p:cNvPr id="404" name="Group 407"/>
          <p:cNvGrpSpPr/>
          <p:nvPr/>
        </p:nvGrpSpPr>
        <p:grpSpPr>
          <a:xfrm>
            <a:off x="245132" y="229111"/>
            <a:ext cx="739162" cy="849899"/>
            <a:chOff x="0" y="0"/>
            <a:chExt cx="1971097" cy="2266394"/>
          </a:xfrm>
        </p:grpSpPr>
        <p:sp>
          <p:nvSpPr>
            <p:cNvPr id="401" name="Shape 404"/>
            <p:cNvSpPr/>
            <p:nvPr/>
          </p:nvSpPr>
          <p:spPr>
            <a:xfrm>
              <a:off x="985547" y="564753"/>
              <a:ext cx="985551" cy="1701642"/>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402" name="Shape 405"/>
            <p:cNvSpPr/>
            <p:nvPr/>
          </p:nvSpPr>
          <p:spPr>
            <a:xfrm>
              <a:off x="0" y="-1"/>
              <a:ext cx="1971098" cy="1059376"/>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403" name="Shape 406"/>
            <p:cNvSpPr/>
            <p:nvPr/>
          </p:nvSpPr>
          <p:spPr>
            <a:xfrm>
              <a:off x="0" y="564753"/>
              <a:ext cx="985550" cy="1701642"/>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405" name="Shape 409"/>
          <p:cNvSpPr txBox="1"/>
          <p:nvPr/>
        </p:nvSpPr>
        <p:spPr>
          <a:xfrm>
            <a:off x="7291999" y="4927982"/>
            <a:ext cx="1217639" cy="184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406" name="Shape 410"/>
          <p:cNvSpPr>
            <a:spLocks noGrp="1"/>
          </p:cNvSpPr>
          <p:nvPr>
            <p:ph type="pic" idx="13"/>
          </p:nvPr>
        </p:nvSpPr>
        <p:spPr>
          <a:xfrm>
            <a:off x="3011549" y="280289"/>
            <a:ext cx="5886048" cy="4573367"/>
          </a:xfrm>
          <a:prstGeom prst="rect">
            <a:avLst/>
          </a:prstGeom>
          <a:ln>
            <a:solidFill>
              <a:srgbClr val="CBCFD5"/>
            </a:solidFill>
            <a:round/>
          </a:ln>
        </p:spPr>
        <p:txBody>
          <a:bodyPr lIns="91439" tIns="45719" rIns="91439" bIns="45719">
            <a:noAutofit/>
          </a:bodyPr>
          <a:lstStyle/>
          <a:p>
            <a:endParaRPr/>
          </a:p>
        </p:txBody>
      </p:sp>
      <p:sp>
        <p:nvSpPr>
          <p:cNvPr id="407" name="Shape 411"/>
          <p:cNvSpPr/>
          <p:nvPr/>
        </p:nvSpPr>
        <p:spPr>
          <a:xfrm>
            <a:off x="10834" y="1539434"/>
            <a:ext cx="2540000" cy="2743201"/>
          </a:xfrm>
          <a:prstGeom prst="rect">
            <a:avLst/>
          </a:prstGeom>
          <a:solidFill>
            <a:schemeClr val="accent5">
              <a:lumOff val="-8745"/>
            </a:schemeClr>
          </a:solidFill>
          <a:ln w="12700">
            <a:miter lim="400000"/>
          </a:ln>
        </p:spPr>
        <p:txBody>
          <a:bodyPr lIns="45719" tIns="45719" rIns="45719" bIns="45719" anchor="b"/>
          <a:lstStyle/>
          <a:p>
            <a:pPr defTabSz="914400">
              <a:lnSpc>
                <a:spcPts val="1875"/>
              </a:lnSpc>
              <a:spcBef>
                <a:spcPts val="0"/>
              </a:spcBef>
              <a:defRPr>
                <a:solidFill>
                  <a:srgbClr val="FFFFFF"/>
                </a:solidFill>
                <a:latin typeface="Tahoma"/>
                <a:ea typeface="Tahoma"/>
                <a:cs typeface="Tahoma"/>
                <a:sym typeface="Tahoma"/>
              </a:defRPr>
            </a:pPr>
            <a:endParaRPr sz="525"/>
          </a:p>
        </p:txBody>
      </p:sp>
      <p:sp>
        <p:nvSpPr>
          <p:cNvPr id="408" name="Body Level One…"/>
          <p:cNvSpPr txBox="1">
            <a:spLocks noGrp="1"/>
          </p:cNvSpPr>
          <p:nvPr>
            <p:ph type="body" sz="quarter" idx="1"/>
          </p:nvPr>
        </p:nvSpPr>
        <p:spPr>
          <a:xfrm>
            <a:off x="-1" y="2871428"/>
            <a:ext cx="2469521" cy="1262063"/>
          </a:xfrm>
          <a:prstGeom prst="rect">
            <a:avLst/>
          </a:prstGeom>
        </p:spPr>
        <p:txBody>
          <a:bodyPr/>
          <a:lstStyle>
            <a:lvl1pPr marL="226559" indent="-226559" defTabSz="914400">
              <a:spcBef>
                <a:spcPts val="975"/>
              </a:spcBef>
              <a:buClrTx/>
              <a:buFont typeface="Arial"/>
              <a:buChar char="•"/>
              <a:defRPr sz="2775">
                <a:solidFill>
                  <a:srgbClr val="000000"/>
                </a:solidFill>
              </a:defRPr>
            </a:lvl1pPr>
            <a:lvl2pPr marL="435769" indent="-264319" defTabSz="914400">
              <a:spcBef>
                <a:spcPts val="975"/>
              </a:spcBef>
              <a:buClrTx/>
              <a:buFont typeface="Arial"/>
              <a:buChar char="•"/>
              <a:defRPr sz="2775">
                <a:solidFill>
                  <a:srgbClr val="000000"/>
                </a:solidFill>
              </a:defRPr>
            </a:lvl2pPr>
            <a:lvl3pPr marL="660083" indent="-317182" defTabSz="914400">
              <a:spcBef>
                <a:spcPts val="975"/>
              </a:spcBef>
              <a:buClrTx/>
              <a:buFont typeface="Arial"/>
              <a:buChar char="•"/>
              <a:defRPr sz="2775">
                <a:solidFill>
                  <a:srgbClr val="000000"/>
                </a:solidFill>
              </a:defRPr>
            </a:lvl3pPr>
            <a:lvl4pPr marL="866775" indent="-352425" defTabSz="914400">
              <a:spcBef>
                <a:spcPts val="975"/>
              </a:spcBef>
              <a:buClrTx/>
              <a:buFont typeface="Arial"/>
              <a:buChar char="•"/>
              <a:defRPr sz="2775">
                <a:solidFill>
                  <a:srgbClr val="000000"/>
                </a:solidFill>
              </a:defRPr>
            </a:lvl4pPr>
            <a:lvl5pPr marL="1038225" indent="-352425" defTabSz="914400">
              <a:spcBef>
                <a:spcPts val="975"/>
              </a:spcBef>
              <a:buClrTx/>
              <a:buFont typeface="Arial"/>
              <a:buChar char="•"/>
              <a:defRPr sz="27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09" name="Title Text"/>
          <p:cNvSpPr txBox="1">
            <a:spLocks noGrp="1"/>
          </p:cNvSpPr>
          <p:nvPr>
            <p:ph type="title"/>
          </p:nvPr>
        </p:nvSpPr>
        <p:spPr>
          <a:xfrm>
            <a:off x="-1" y="1707046"/>
            <a:ext cx="2481263" cy="1114426"/>
          </a:xfrm>
          <a:prstGeom prst="rect">
            <a:avLst/>
          </a:prstGeom>
        </p:spPr>
        <p:txBody>
          <a:bodyPr lIns="121918" tIns="121918" rIns="121918" bIns="121918" anchor="b"/>
          <a:lstStyle>
            <a:lvl1pPr defTabSz="914400">
              <a:lnSpc>
                <a:spcPts val="1875"/>
              </a:lnSpc>
              <a:spcBef>
                <a:spcPts val="0"/>
              </a:spcBef>
              <a:defRPr sz="1800" spc="0">
                <a:solidFill>
                  <a:srgbClr val="FFFFFF"/>
                </a:solidFill>
              </a:defRPr>
            </a:lvl1pPr>
          </a:lstStyle>
          <a:p>
            <a:r>
              <a:t>Title Text</a:t>
            </a:r>
          </a:p>
        </p:txBody>
      </p:sp>
      <p:sp>
        <p:nvSpPr>
          <p:cNvPr id="410" name="Slide Number"/>
          <p:cNvSpPr txBox="1">
            <a:spLocks noGrp="1"/>
          </p:cNvSpPr>
          <p:nvPr>
            <p:ph type="sldNum" sz="quarter" idx="2"/>
          </p:nvPr>
        </p:nvSpPr>
        <p:spPr>
          <a:xfrm>
            <a:off x="8665169" y="4777168"/>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03924839"/>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Info-Text-Nomad">
    <p:spTree>
      <p:nvGrpSpPr>
        <p:cNvPr id="1" name=""/>
        <p:cNvGrpSpPr/>
        <p:nvPr/>
      </p:nvGrpSpPr>
      <p:grpSpPr>
        <a:xfrm>
          <a:off x="0" y="0"/>
          <a:ext cx="0" cy="0"/>
          <a:chOff x="0" y="0"/>
          <a:chExt cx="0" cy="0"/>
        </a:xfrm>
      </p:grpSpPr>
      <p:sp>
        <p:nvSpPr>
          <p:cNvPr id="417" name="Body Level One…"/>
          <p:cNvSpPr txBox="1">
            <a:spLocks noGrp="1"/>
          </p:cNvSpPr>
          <p:nvPr>
            <p:ph type="body" idx="1"/>
          </p:nvPr>
        </p:nvSpPr>
        <p:spPr>
          <a:xfrm>
            <a:off x="3005625" y="1549958"/>
            <a:ext cx="5891974" cy="3303697"/>
          </a:xfrm>
          <a:prstGeom prst="rect">
            <a:avLst/>
          </a:prstGeom>
        </p:spPr>
        <p:txBody>
          <a:bodyPr/>
          <a:lstStyle>
            <a:lvl1pPr>
              <a:buClr>
                <a:schemeClr val="accent5"/>
              </a:buClr>
            </a:lvl1pPr>
            <a:lvl2pPr>
              <a:buClr>
                <a:schemeClr val="accent5"/>
              </a:buClr>
            </a:lvl2pPr>
            <a:lvl3pPr>
              <a:buClr>
                <a:schemeClr val="accent5"/>
              </a:buClr>
            </a:lvl3pPr>
            <a:lvl4pPr>
              <a:buClr>
                <a:schemeClr val="accent5"/>
              </a:buClr>
            </a:lvl4pPr>
            <a:lvl5pPr>
              <a:buClr>
                <a:schemeClr val="accent5"/>
              </a:buClr>
            </a:lvl5pPr>
          </a:lstStyle>
          <a:p>
            <a:r>
              <a:t>Body Level One</a:t>
            </a:r>
          </a:p>
          <a:p>
            <a:pPr lvl="1"/>
            <a:r>
              <a:t>Body Level Two</a:t>
            </a:r>
          </a:p>
          <a:p>
            <a:pPr lvl="2"/>
            <a:r>
              <a:t>Body Level Three</a:t>
            </a:r>
          </a:p>
          <a:p>
            <a:pPr lvl="3"/>
            <a:r>
              <a:t>Body Level Four</a:t>
            </a:r>
          </a:p>
          <a:p>
            <a:pPr lvl="4"/>
            <a:r>
              <a:t>Body Level Five</a:t>
            </a:r>
          </a:p>
        </p:txBody>
      </p:sp>
      <p:pic>
        <p:nvPicPr>
          <p:cNvPr id="418" name="image17.png" descr="image17.png"/>
          <p:cNvPicPr>
            <a:picLocks noChangeAspect="1"/>
          </p:cNvPicPr>
          <p:nvPr/>
        </p:nvPicPr>
        <p:blipFill>
          <a:blip r:embed="rId2"/>
          <a:stretch>
            <a:fillRect/>
          </a:stretch>
        </p:blipFill>
        <p:spPr>
          <a:xfrm>
            <a:off x="1852" y="-1"/>
            <a:ext cx="2751635" cy="5143502"/>
          </a:xfrm>
          <a:prstGeom prst="rect">
            <a:avLst/>
          </a:prstGeom>
          <a:ln w="12700">
            <a:miter lim="400000"/>
          </a:ln>
        </p:spPr>
      </p:pic>
      <p:grpSp>
        <p:nvGrpSpPr>
          <p:cNvPr id="422" name="Group 425"/>
          <p:cNvGrpSpPr/>
          <p:nvPr/>
        </p:nvGrpSpPr>
        <p:grpSpPr>
          <a:xfrm>
            <a:off x="245132" y="229111"/>
            <a:ext cx="739162" cy="849899"/>
            <a:chOff x="0" y="0"/>
            <a:chExt cx="1971097" cy="2266394"/>
          </a:xfrm>
        </p:grpSpPr>
        <p:sp>
          <p:nvSpPr>
            <p:cNvPr id="419" name="Shape 422"/>
            <p:cNvSpPr/>
            <p:nvPr/>
          </p:nvSpPr>
          <p:spPr>
            <a:xfrm>
              <a:off x="985547" y="564753"/>
              <a:ext cx="985551" cy="1701642"/>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420" name="Shape 423"/>
            <p:cNvSpPr/>
            <p:nvPr/>
          </p:nvSpPr>
          <p:spPr>
            <a:xfrm>
              <a:off x="0" y="-1"/>
              <a:ext cx="1971098" cy="1059376"/>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421" name="Shape 424"/>
            <p:cNvSpPr/>
            <p:nvPr/>
          </p:nvSpPr>
          <p:spPr>
            <a:xfrm>
              <a:off x="0" y="564753"/>
              <a:ext cx="985550" cy="1701642"/>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423" name="Shape 427"/>
          <p:cNvSpPr txBox="1"/>
          <p:nvPr/>
        </p:nvSpPr>
        <p:spPr>
          <a:xfrm>
            <a:off x="7291999" y="4927982"/>
            <a:ext cx="1217639" cy="184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424" name="Shape 428"/>
          <p:cNvSpPr/>
          <p:nvPr/>
        </p:nvSpPr>
        <p:spPr>
          <a:xfrm>
            <a:off x="2261" y="1535624"/>
            <a:ext cx="2540000" cy="2743200"/>
          </a:xfrm>
          <a:prstGeom prst="rect">
            <a:avLst/>
          </a:prstGeom>
          <a:solidFill>
            <a:schemeClr val="accent5">
              <a:lumOff val="-8745"/>
            </a:schemeClr>
          </a:solidFill>
          <a:ln w="12700">
            <a:miter lim="400000"/>
          </a:ln>
        </p:spPr>
        <p:txBody>
          <a:bodyPr lIns="45719" tIns="45719" rIns="45719" bIns="45719" anchor="b"/>
          <a:lstStyle/>
          <a:p>
            <a:pPr defTabSz="914400">
              <a:lnSpc>
                <a:spcPts val="1875"/>
              </a:lnSpc>
              <a:spcBef>
                <a:spcPts val="0"/>
              </a:spcBef>
              <a:defRPr>
                <a:solidFill>
                  <a:srgbClr val="FFFFFF"/>
                </a:solidFill>
                <a:latin typeface="Tahoma"/>
                <a:ea typeface="Tahoma"/>
                <a:cs typeface="Tahoma"/>
                <a:sym typeface="Tahoma"/>
              </a:defRPr>
            </a:pPr>
            <a:endParaRPr sz="525"/>
          </a:p>
        </p:txBody>
      </p:sp>
      <p:sp>
        <p:nvSpPr>
          <p:cNvPr id="425" name="Shape 429"/>
          <p:cNvSpPr>
            <a:spLocks noGrp="1"/>
          </p:cNvSpPr>
          <p:nvPr>
            <p:ph type="body" sz="quarter" idx="13"/>
          </p:nvPr>
        </p:nvSpPr>
        <p:spPr>
          <a:xfrm>
            <a:off x="-1" y="2871428"/>
            <a:ext cx="2469521" cy="1262063"/>
          </a:xfrm>
          <a:prstGeom prst="rect">
            <a:avLst/>
          </a:prstGeom>
        </p:spPr>
        <p:txBody>
          <a:bodyPr/>
          <a:lstStyle>
            <a:lvl1pPr marL="226559" indent="-226559" defTabSz="914400">
              <a:spcBef>
                <a:spcPts val="975"/>
              </a:spcBef>
              <a:buClrTx/>
              <a:buFont typeface="Arial"/>
              <a:buChar char="•"/>
              <a:defRPr sz="7400">
                <a:solidFill>
                  <a:srgbClr val="000000"/>
                </a:solidFill>
              </a:defRPr>
            </a:lvl1pPr>
          </a:lstStyle>
          <a:p>
            <a:pPr marL="604157" indent="-604157" defTabSz="2438400">
              <a:spcBef>
                <a:spcPts val="2600"/>
              </a:spcBef>
              <a:buClrTx/>
              <a:buFont typeface="Arial"/>
              <a:buChar char="•"/>
              <a:defRPr sz="7400">
                <a:solidFill>
                  <a:srgbClr val="000000"/>
                </a:solidFill>
              </a:defRPr>
            </a:pPr>
            <a:endParaRPr/>
          </a:p>
        </p:txBody>
      </p:sp>
      <p:sp>
        <p:nvSpPr>
          <p:cNvPr id="426" name="Title Text"/>
          <p:cNvSpPr txBox="1">
            <a:spLocks noGrp="1"/>
          </p:cNvSpPr>
          <p:nvPr>
            <p:ph type="title"/>
          </p:nvPr>
        </p:nvSpPr>
        <p:spPr>
          <a:xfrm>
            <a:off x="-1" y="1707046"/>
            <a:ext cx="2481263" cy="1114426"/>
          </a:xfrm>
          <a:prstGeom prst="rect">
            <a:avLst/>
          </a:prstGeom>
        </p:spPr>
        <p:txBody>
          <a:bodyPr lIns="121918" tIns="121918" rIns="121918" bIns="121918" anchor="b"/>
          <a:lstStyle>
            <a:lvl1pPr defTabSz="914400">
              <a:lnSpc>
                <a:spcPts val="1875"/>
              </a:lnSpc>
              <a:spcBef>
                <a:spcPts val="0"/>
              </a:spcBef>
              <a:defRPr sz="1800" spc="0">
                <a:solidFill>
                  <a:srgbClr val="FFFFFF"/>
                </a:solidFill>
              </a:defRPr>
            </a:lvl1pPr>
          </a:lstStyle>
          <a:p>
            <a:r>
              <a:t>Title Text</a:t>
            </a:r>
          </a:p>
        </p:txBody>
      </p:sp>
      <p:sp>
        <p:nvSpPr>
          <p:cNvPr id="427" name="Slide Number"/>
          <p:cNvSpPr txBox="1">
            <a:spLocks noGrp="1"/>
          </p:cNvSpPr>
          <p:nvPr>
            <p:ph type="sldNum" sz="quarter" idx="2"/>
          </p:nvPr>
        </p:nvSpPr>
        <p:spPr>
          <a:xfrm>
            <a:off x="8665169" y="4777168"/>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43677658"/>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Info-CodeBox-Nomad">
    <p:spTree>
      <p:nvGrpSpPr>
        <p:cNvPr id="1" name=""/>
        <p:cNvGrpSpPr/>
        <p:nvPr/>
      </p:nvGrpSpPr>
      <p:grpSpPr>
        <a:xfrm>
          <a:off x="0" y="0"/>
          <a:ext cx="0" cy="0"/>
          <a:chOff x="0" y="0"/>
          <a:chExt cx="0" cy="0"/>
        </a:xfrm>
      </p:grpSpPr>
      <p:pic>
        <p:nvPicPr>
          <p:cNvPr id="434" name="image17.png" descr="image17.png"/>
          <p:cNvPicPr>
            <a:picLocks noChangeAspect="1"/>
          </p:cNvPicPr>
          <p:nvPr/>
        </p:nvPicPr>
        <p:blipFill>
          <a:blip r:embed="rId2"/>
          <a:stretch>
            <a:fillRect/>
          </a:stretch>
        </p:blipFill>
        <p:spPr>
          <a:xfrm>
            <a:off x="1852" y="-1"/>
            <a:ext cx="2751635" cy="5143502"/>
          </a:xfrm>
          <a:prstGeom prst="rect">
            <a:avLst/>
          </a:prstGeom>
          <a:ln w="12700">
            <a:miter lim="400000"/>
          </a:ln>
        </p:spPr>
      </p:pic>
      <p:sp>
        <p:nvSpPr>
          <p:cNvPr id="435" name="Shape 438"/>
          <p:cNvSpPr/>
          <p:nvPr/>
        </p:nvSpPr>
        <p:spPr>
          <a:xfrm>
            <a:off x="3197086" y="1099145"/>
            <a:ext cx="5504002" cy="3183488"/>
          </a:xfrm>
          <a:prstGeom prst="rect">
            <a:avLst/>
          </a:prstGeom>
          <a:solidFill>
            <a:srgbClr val="CCCCCC">
              <a:alpha val="10000"/>
            </a:srgbClr>
          </a:solidFill>
          <a:ln w="25400">
            <a:solidFill>
              <a:srgbClr val="ADB9CA"/>
            </a:solidFill>
          </a:ln>
        </p:spPr>
        <p:txBody>
          <a:bodyPr lIns="45719" tIns="45719" rIns="45719" bIns="45719"/>
          <a:lstStyle/>
          <a:p>
            <a:pPr defTabSz="914400">
              <a:lnSpc>
                <a:spcPct val="100000"/>
              </a:lnSpc>
              <a:spcBef>
                <a:spcPts val="0"/>
              </a:spcBef>
              <a:defRPr sz="2400" b="0">
                <a:latin typeface="Menlo"/>
                <a:ea typeface="Menlo"/>
                <a:cs typeface="Menlo"/>
                <a:sym typeface="Menlo"/>
              </a:defRPr>
            </a:pPr>
            <a:endParaRPr sz="900"/>
          </a:p>
        </p:txBody>
      </p:sp>
      <p:sp>
        <p:nvSpPr>
          <p:cNvPr id="436" name="Shape 439"/>
          <p:cNvSpPr/>
          <p:nvPr/>
        </p:nvSpPr>
        <p:spPr>
          <a:xfrm>
            <a:off x="3196399" y="929833"/>
            <a:ext cx="5504689" cy="274321"/>
          </a:xfrm>
          <a:prstGeom prst="rect">
            <a:avLst/>
          </a:prstGeom>
          <a:solidFill>
            <a:srgbClr val="ADB9CA"/>
          </a:solidFill>
          <a:ln w="25400">
            <a:solidFill>
              <a:srgbClr val="ADB9CA"/>
            </a:solidFill>
            <a:miter/>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437" name="Shape 441"/>
          <p:cNvSpPr txBox="1"/>
          <p:nvPr/>
        </p:nvSpPr>
        <p:spPr>
          <a:xfrm>
            <a:off x="7291999" y="4927982"/>
            <a:ext cx="1217639" cy="184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grpSp>
        <p:nvGrpSpPr>
          <p:cNvPr id="441" name="Group 445"/>
          <p:cNvGrpSpPr/>
          <p:nvPr/>
        </p:nvGrpSpPr>
        <p:grpSpPr>
          <a:xfrm>
            <a:off x="245132" y="229111"/>
            <a:ext cx="739162" cy="849899"/>
            <a:chOff x="0" y="0"/>
            <a:chExt cx="1971097" cy="2266394"/>
          </a:xfrm>
        </p:grpSpPr>
        <p:sp>
          <p:nvSpPr>
            <p:cNvPr id="438" name="Shape 442"/>
            <p:cNvSpPr/>
            <p:nvPr/>
          </p:nvSpPr>
          <p:spPr>
            <a:xfrm>
              <a:off x="985547" y="564753"/>
              <a:ext cx="985551" cy="1701642"/>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439" name="Shape 443"/>
            <p:cNvSpPr/>
            <p:nvPr/>
          </p:nvSpPr>
          <p:spPr>
            <a:xfrm>
              <a:off x="0" y="-1"/>
              <a:ext cx="1971098" cy="1059376"/>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440" name="Shape 444"/>
            <p:cNvSpPr/>
            <p:nvPr/>
          </p:nvSpPr>
          <p:spPr>
            <a:xfrm>
              <a:off x="0" y="564753"/>
              <a:ext cx="985550" cy="1701642"/>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442" name="Shape 446"/>
          <p:cNvSpPr/>
          <p:nvPr/>
        </p:nvSpPr>
        <p:spPr>
          <a:xfrm>
            <a:off x="2261" y="1535624"/>
            <a:ext cx="2540000" cy="2743200"/>
          </a:xfrm>
          <a:prstGeom prst="rect">
            <a:avLst/>
          </a:prstGeom>
          <a:solidFill>
            <a:schemeClr val="accent5">
              <a:lumOff val="-8745"/>
            </a:schemeClr>
          </a:solidFill>
          <a:ln w="12700">
            <a:miter lim="400000"/>
          </a:ln>
        </p:spPr>
        <p:txBody>
          <a:bodyPr lIns="45719" tIns="45719" rIns="45719" bIns="45719" anchor="b"/>
          <a:lstStyle/>
          <a:p>
            <a:pPr defTabSz="914400">
              <a:lnSpc>
                <a:spcPts val="1875"/>
              </a:lnSpc>
              <a:spcBef>
                <a:spcPts val="0"/>
              </a:spcBef>
              <a:defRPr>
                <a:solidFill>
                  <a:srgbClr val="FFFFFF"/>
                </a:solidFill>
                <a:latin typeface="Tahoma"/>
                <a:ea typeface="Tahoma"/>
                <a:cs typeface="Tahoma"/>
                <a:sym typeface="Tahoma"/>
              </a:defRPr>
            </a:pPr>
            <a:endParaRPr sz="525"/>
          </a:p>
        </p:txBody>
      </p:sp>
      <p:sp>
        <p:nvSpPr>
          <p:cNvPr id="443" name="Body Level One…"/>
          <p:cNvSpPr txBox="1">
            <a:spLocks noGrp="1"/>
          </p:cNvSpPr>
          <p:nvPr>
            <p:ph type="body" sz="quarter" idx="1"/>
          </p:nvPr>
        </p:nvSpPr>
        <p:spPr>
          <a:xfrm>
            <a:off x="-1" y="2871428"/>
            <a:ext cx="2469521" cy="1262063"/>
          </a:xfrm>
          <a:prstGeom prst="rect">
            <a:avLst/>
          </a:prstGeom>
        </p:spPr>
        <p:txBody>
          <a:bodyPr/>
          <a:lstStyle>
            <a:lvl1pPr marL="226559" indent="-226559" defTabSz="914400">
              <a:spcBef>
                <a:spcPts val="975"/>
              </a:spcBef>
              <a:buClrTx/>
              <a:buFont typeface="Arial"/>
              <a:buChar char="•"/>
              <a:defRPr sz="2775">
                <a:solidFill>
                  <a:srgbClr val="000000"/>
                </a:solidFill>
              </a:defRPr>
            </a:lvl1pPr>
            <a:lvl2pPr marL="435769" indent="-264319" defTabSz="914400">
              <a:spcBef>
                <a:spcPts val="975"/>
              </a:spcBef>
              <a:buClrTx/>
              <a:buFont typeface="Arial"/>
              <a:buChar char="•"/>
              <a:defRPr sz="2775">
                <a:solidFill>
                  <a:srgbClr val="000000"/>
                </a:solidFill>
              </a:defRPr>
            </a:lvl2pPr>
            <a:lvl3pPr marL="660083" indent="-317182" defTabSz="914400">
              <a:spcBef>
                <a:spcPts val="975"/>
              </a:spcBef>
              <a:buClrTx/>
              <a:buFont typeface="Arial"/>
              <a:buChar char="•"/>
              <a:defRPr sz="2775">
                <a:solidFill>
                  <a:srgbClr val="000000"/>
                </a:solidFill>
              </a:defRPr>
            </a:lvl3pPr>
            <a:lvl4pPr marL="866775" indent="-352425" defTabSz="914400">
              <a:spcBef>
                <a:spcPts val="975"/>
              </a:spcBef>
              <a:buClrTx/>
              <a:buFont typeface="Arial"/>
              <a:buChar char="•"/>
              <a:defRPr sz="2775">
                <a:solidFill>
                  <a:srgbClr val="000000"/>
                </a:solidFill>
              </a:defRPr>
            </a:lvl4pPr>
            <a:lvl5pPr marL="1038225" indent="-352425" defTabSz="914400">
              <a:spcBef>
                <a:spcPts val="975"/>
              </a:spcBef>
              <a:buClrTx/>
              <a:buFont typeface="Arial"/>
              <a:buChar char="•"/>
              <a:defRPr sz="27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44" name="Title Text"/>
          <p:cNvSpPr txBox="1">
            <a:spLocks noGrp="1"/>
          </p:cNvSpPr>
          <p:nvPr>
            <p:ph type="title"/>
          </p:nvPr>
        </p:nvSpPr>
        <p:spPr>
          <a:xfrm>
            <a:off x="-1" y="1707046"/>
            <a:ext cx="2481263" cy="1114426"/>
          </a:xfrm>
          <a:prstGeom prst="rect">
            <a:avLst/>
          </a:prstGeom>
        </p:spPr>
        <p:txBody>
          <a:bodyPr lIns="121918" tIns="121918" rIns="121918" bIns="121918" anchor="b"/>
          <a:lstStyle>
            <a:lvl1pPr defTabSz="914400">
              <a:lnSpc>
                <a:spcPts val="1875"/>
              </a:lnSpc>
              <a:spcBef>
                <a:spcPts val="0"/>
              </a:spcBef>
              <a:defRPr sz="1800" spc="0">
                <a:solidFill>
                  <a:srgbClr val="FFFFFF"/>
                </a:solidFill>
              </a:defRPr>
            </a:lvl1pPr>
          </a:lstStyle>
          <a:p>
            <a:r>
              <a:t>Title Text</a:t>
            </a:r>
          </a:p>
        </p:txBody>
      </p:sp>
      <p:sp>
        <p:nvSpPr>
          <p:cNvPr id="445" name="Shape 449"/>
          <p:cNvSpPr>
            <a:spLocks noGrp="1"/>
          </p:cNvSpPr>
          <p:nvPr>
            <p:ph type="body" sz="half" idx="13"/>
          </p:nvPr>
        </p:nvSpPr>
        <p:spPr>
          <a:xfrm>
            <a:off x="3304587" y="1301619"/>
            <a:ext cx="5286723" cy="2883549"/>
          </a:xfrm>
          <a:prstGeom prst="rect">
            <a:avLst/>
          </a:prstGeom>
        </p:spPr>
        <p:txBody>
          <a:bodyPr/>
          <a:lstStyle>
            <a:lvl1pPr marL="226559" indent="-226559" defTabSz="914400">
              <a:spcBef>
                <a:spcPts val="975"/>
              </a:spcBef>
              <a:buClrTx/>
              <a:buFont typeface="Arial"/>
              <a:buChar char="•"/>
              <a:defRPr sz="7400">
                <a:solidFill>
                  <a:srgbClr val="000000"/>
                </a:solidFill>
              </a:defRPr>
            </a:lvl1pPr>
          </a:lstStyle>
          <a:p>
            <a:pPr marL="604157" indent="-604157" defTabSz="2438400">
              <a:spcBef>
                <a:spcPts val="2600"/>
              </a:spcBef>
              <a:buClrTx/>
              <a:buFont typeface="Arial"/>
              <a:buChar char="•"/>
              <a:defRPr sz="7400">
                <a:solidFill>
                  <a:srgbClr val="000000"/>
                </a:solidFill>
              </a:defRPr>
            </a:pPr>
            <a:endParaRPr/>
          </a:p>
        </p:txBody>
      </p:sp>
      <p:sp>
        <p:nvSpPr>
          <p:cNvPr id="446" name="Shape 450"/>
          <p:cNvSpPr>
            <a:spLocks noGrp="1"/>
          </p:cNvSpPr>
          <p:nvPr>
            <p:ph type="body" sz="quarter" idx="14"/>
          </p:nvPr>
        </p:nvSpPr>
        <p:spPr>
          <a:xfrm>
            <a:off x="3304587" y="930208"/>
            <a:ext cx="5225160" cy="273570"/>
          </a:xfrm>
          <a:prstGeom prst="rect">
            <a:avLst/>
          </a:prstGeom>
        </p:spPr>
        <p:txBody>
          <a:bodyPr anchor="ctr"/>
          <a:lstStyle>
            <a:lvl1pPr marL="95154" indent="-95154" defTabSz="384048">
              <a:spcBef>
                <a:spcPts val="375"/>
              </a:spcBef>
              <a:buClrTx/>
              <a:buFont typeface="Arial"/>
              <a:buChar char="•"/>
              <a:defRPr sz="3108">
                <a:solidFill>
                  <a:srgbClr val="000000"/>
                </a:solidFill>
              </a:defRPr>
            </a:lvl1pPr>
          </a:lstStyle>
          <a:p>
            <a:pPr marL="253745" indent="-253745" defTabSz="1024127">
              <a:spcBef>
                <a:spcPts val="1000"/>
              </a:spcBef>
              <a:buClrTx/>
              <a:buFont typeface="Arial"/>
              <a:buChar char="•"/>
              <a:defRPr sz="3108">
                <a:solidFill>
                  <a:srgbClr val="000000"/>
                </a:solidFill>
              </a:defRPr>
            </a:pPr>
            <a:endParaRPr/>
          </a:p>
        </p:txBody>
      </p:sp>
      <p:sp>
        <p:nvSpPr>
          <p:cNvPr id="447" name="Slide Number"/>
          <p:cNvSpPr txBox="1">
            <a:spLocks noGrp="1"/>
          </p:cNvSpPr>
          <p:nvPr>
            <p:ph type="sldNum" sz="quarter" idx="2"/>
          </p:nvPr>
        </p:nvSpPr>
        <p:spPr>
          <a:xfrm>
            <a:off x="8665169" y="4777168"/>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0390310"/>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Body w/2 LINE TITLE">
    <p:spTree>
      <p:nvGrpSpPr>
        <p:cNvPr id="1" name=""/>
        <p:cNvGrpSpPr/>
        <p:nvPr/>
      </p:nvGrpSpPr>
      <p:grpSpPr>
        <a:xfrm>
          <a:off x="0" y="0"/>
          <a:ext cx="0" cy="0"/>
          <a:chOff x="0" y="0"/>
          <a:chExt cx="0" cy="0"/>
        </a:xfrm>
      </p:grpSpPr>
      <p:pic>
        <p:nvPicPr>
          <p:cNvPr id="483" name="image18.jpg" descr="image18.jpg"/>
          <p:cNvPicPr>
            <a:picLocks noChangeAspect="1"/>
          </p:cNvPicPr>
          <p:nvPr/>
        </p:nvPicPr>
        <p:blipFill>
          <a:blip r:embed="rId2">
            <a:alphaModFix amt="34000"/>
          </a:blip>
          <a:stretch>
            <a:fillRect/>
          </a:stretch>
        </p:blipFill>
        <p:spPr>
          <a:xfrm>
            <a:off x="-1" y="-1"/>
            <a:ext cx="9144001" cy="5143501"/>
          </a:xfrm>
          <a:prstGeom prst="rect">
            <a:avLst/>
          </a:prstGeom>
          <a:ln w="12700">
            <a:miter lim="400000"/>
          </a:ln>
        </p:spPr>
      </p:pic>
      <p:sp>
        <p:nvSpPr>
          <p:cNvPr id="484" name="Shape 512"/>
          <p:cNvSpPr/>
          <p:nvPr/>
        </p:nvSpPr>
        <p:spPr>
          <a:xfrm>
            <a:off x="440690" y="293914"/>
            <a:ext cx="8258811" cy="4430488"/>
          </a:xfrm>
          <a:prstGeom prst="rect">
            <a:avLst/>
          </a:prstGeom>
          <a:solidFill>
            <a:srgbClr val="FFFFFF"/>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485" name="Shape 513"/>
          <p:cNvSpPr/>
          <p:nvPr/>
        </p:nvSpPr>
        <p:spPr>
          <a:xfrm flipH="1">
            <a:off x="390522" y="-1"/>
            <a:ext cx="50166" cy="5143501"/>
          </a:xfrm>
          <a:prstGeom prst="rect">
            <a:avLst/>
          </a:prstGeom>
          <a:solidFill>
            <a:srgbClr val="F2F2F2"/>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486" name="Shape 514"/>
          <p:cNvSpPr/>
          <p:nvPr/>
        </p:nvSpPr>
        <p:spPr>
          <a:xfrm flipH="1">
            <a:off x="390522" y="293840"/>
            <a:ext cx="50165" cy="959675"/>
          </a:xfrm>
          <a:prstGeom prst="rect">
            <a:avLst/>
          </a:prstGeom>
          <a:solidFill>
            <a:srgbClr val="000000"/>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487" name="Title Text"/>
          <p:cNvSpPr txBox="1">
            <a:spLocks noGrp="1"/>
          </p:cNvSpPr>
          <p:nvPr>
            <p:ph type="title"/>
          </p:nvPr>
        </p:nvSpPr>
        <p:spPr>
          <a:xfrm>
            <a:off x="544451" y="293840"/>
            <a:ext cx="8155049" cy="959675"/>
          </a:xfrm>
          <a:prstGeom prst="rect">
            <a:avLst/>
          </a:prstGeom>
        </p:spPr>
        <p:txBody>
          <a:bodyPr/>
          <a:lstStyle/>
          <a:p>
            <a:r>
              <a:t>Title Text</a:t>
            </a:r>
          </a:p>
        </p:txBody>
      </p:sp>
      <p:grpSp>
        <p:nvGrpSpPr>
          <p:cNvPr id="491" name="Group 519"/>
          <p:cNvGrpSpPr/>
          <p:nvPr/>
        </p:nvGrpSpPr>
        <p:grpSpPr>
          <a:xfrm>
            <a:off x="8476448" y="4797397"/>
            <a:ext cx="223053" cy="236055"/>
            <a:chOff x="0" y="0"/>
            <a:chExt cx="594806" cy="629479"/>
          </a:xfrm>
        </p:grpSpPr>
        <p:sp>
          <p:nvSpPr>
            <p:cNvPr id="488" name="Shape 516"/>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489" name="Shape 517"/>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490" name="Shape 518"/>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492" name="Shape 520"/>
          <p:cNvSpPr txBox="1"/>
          <p:nvPr/>
        </p:nvSpPr>
        <p:spPr>
          <a:xfrm>
            <a:off x="544451" y="4851855"/>
            <a:ext cx="1217639" cy="184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493" name="Shape 521"/>
          <p:cNvSpPr txBox="1"/>
          <p:nvPr/>
        </p:nvSpPr>
        <p:spPr>
          <a:xfrm>
            <a:off x="544451" y="1547355"/>
            <a:ext cx="8155049" cy="30516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ormAutofit/>
          </a:bodyPr>
          <a:lstStyle>
            <a:lvl1pPr marL="457200" indent="-457200">
              <a:lnSpc>
                <a:spcPct val="90000"/>
              </a:lnSpc>
              <a:spcBef>
                <a:spcPts val="1600"/>
              </a:spcBef>
              <a:buClr>
                <a:schemeClr val="accent1"/>
              </a:buClr>
              <a:buSzPct val="100000"/>
              <a:buChar char="▪"/>
              <a:defRPr b="0">
                <a:solidFill>
                  <a:srgbClr val="44546A"/>
                </a:solidFill>
                <a:latin typeface="Verdana"/>
                <a:ea typeface="Verdana"/>
                <a:cs typeface="Verdana"/>
                <a:sym typeface="Verdana"/>
              </a:defRPr>
            </a:lvl1pPr>
            <a:lvl2pPr marL="800100" indent="-514350">
              <a:lnSpc>
                <a:spcPct val="90000"/>
              </a:lnSpc>
              <a:spcBef>
                <a:spcPts val="1600"/>
              </a:spcBef>
              <a:buClr>
                <a:schemeClr val="accent1"/>
              </a:buClr>
              <a:buSzPct val="100000"/>
              <a:buChar char="–"/>
              <a:defRPr b="0">
                <a:solidFill>
                  <a:srgbClr val="44546A"/>
                </a:solidFill>
                <a:latin typeface="Verdana"/>
                <a:ea typeface="Verdana"/>
                <a:cs typeface="Verdana"/>
                <a:sym typeface="Verdana"/>
              </a:defRPr>
            </a:lvl2pPr>
            <a:lvl3pPr marL="1103765" indent="-587827">
              <a:lnSpc>
                <a:spcPct val="90000"/>
              </a:lnSpc>
              <a:spcBef>
                <a:spcPts val="1600"/>
              </a:spcBef>
              <a:buClr>
                <a:schemeClr val="accent1"/>
              </a:buClr>
              <a:buChar char="▪"/>
              <a:defRPr b="0">
                <a:solidFill>
                  <a:srgbClr val="44546A"/>
                </a:solidFill>
                <a:latin typeface="Verdana"/>
                <a:ea typeface="Verdana"/>
                <a:cs typeface="Verdana"/>
                <a:sym typeface="Verdana"/>
              </a:defRPr>
            </a:lvl3pPr>
            <a:lvl4pPr marL="1330777" indent="-587827">
              <a:lnSpc>
                <a:spcPct val="90000"/>
              </a:lnSpc>
              <a:spcBef>
                <a:spcPts val="1600"/>
              </a:spcBef>
              <a:buClr>
                <a:schemeClr val="accent1"/>
              </a:buClr>
              <a:buChar char="–"/>
              <a:defRPr b="0">
                <a:solidFill>
                  <a:srgbClr val="44546A"/>
                </a:solidFill>
                <a:latin typeface="Verdana"/>
                <a:ea typeface="Verdana"/>
                <a:cs typeface="Verdana"/>
                <a:sym typeface="Verdana"/>
              </a:defRPr>
            </a:lvl4pPr>
            <a:lvl5pPr marL="1557112" indent="-582387">
              <a:lnSpc>
                <a:spcPct val="90000"/>
              </a:lnSpc>
              <a:spcBef>
                <a:spcPts val="1600"/>
              </a:spcBef>
              <a:buClr>
                <a:schemeClr val="accent1"/>
              </a:buClr>
              <a:buChar char="▪"/>
              <a:defRPr b="0">
                <a:solidFill>
                  <a:srgbClr val="44546A"/>
                </a:solidFill>
                <a:latin typeface="Verdana"/>
                <a:ea typeface="Verdana"/>
                <a:cs typeface="Verdana"/>
                <a:sym typeface="Verdana"/>
              </a:defRPr>
            </a:lvl5pPr>
          </a:lstStyle>
          <a:p>
            <a:r>
              <a:rPr sz="525"/>
              <a:t>Body Level One</a:t>
            </a:r>
          </a:p>
          <a:p>
            <a:pPr lvl="1"/>
            <a:r>
              <a:rPr sz="525"/>
              <a:t>Body Level Two</a:t>
            </a:r>
          </a:p>
          <a:p>
            <a:pPr lvl="2"/>
            <a:r>
              <a:rPr sz="525"/>
              <a:t>Body Level Three</a:t>
            </a:r>
          </a:p>
          <a:p>
            <a:pPr lvl="3"/>
            <a:r>
              <a:rPr sz="525"/>
              <a:t>Body Level Four</a:t>
            </a:r>
          </a:p>
          <a:p>
            <a:pPr lvl="4"/>
            <a:r>
              <a:rPr sz="525"/>
              <a:t>Body Level Five</a:t>
            </a:r>
          </a:p>
        </p:txBody>
      </p:sp>
      <p:sp>
        <p:nvSpPr>
          <p:cNvPr id="494" name="Slide Number"/>
          <p:cNvSpPr txBox="1">
            <a:spLocks noGrp="1"/>
          </p:cNvSpPr>
          <p:nvPr>
            <p:ph type="sldNum" sz="quarter" idx="2"/>
          </p:nvPr>
        </p:nvSpPr>
        <p:spPr>
          <a:xfrm>
            <a:off x="8610160" y="4697971"/>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51116429"/>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Body w/2 LINE TITLE Blank">
    <p:spTree>
      <p:nvGrpSpPr>
        <p:cNvPr id="1" name=""/>
        <p:cNvGrpSpPr/>
        <p:nvPr/>
      </p:nvGrpSpPr>
      <p:grpSpPr>
        <a:xfrm>
          <a:off x="0" y="0"/>
          <a:ext cx="0" cy="0"/>
          <a:chOff x="0" y="0"/>
          <a:chExt cx="0" cy="0"/>
        </a:xfrm>
      </p:grpSpPr>
      <p:pic>
        <p:nvPicPr>
          <p:cNvPr id="501" name="image18.jpg" descr="image18.jpg"/>
          <p:cNvPicPr>
            <a:picLocks noChangeAspect="1"/>
          </p:cNvPicPr>
          <p:nvPr/>
        </p:nvPicPr>
        <p:blipFill>
          <a:blip r:embed="rId2">
            <a:alphaModFix amt="34000"/>
          </a:blip>
          <a:stretch>
            <a:fillRect/>
          </a:stretch>
        </p:blipFill>
        <p:spPr>
          <a:xfrm>
            <a:off x="-1" y="-1"/>
            <a:ext cx="9144001" cy="5143501"/>
          </a:xfrm>
          <a:prstGeom prst="rect">
            <a:avLst/>
          </a:prstGeom>
          <a:ln w="12700">
            <a:miter lim="400000"/>
          </a:ln>
        </p:spPr>
      </p:pic>
      <p:sp>
        <p:nvSpPr>
          <p:cNvPr id="502" name="Shape 530"/>
          <p:cNvSpPr/>
          <p:nvPr/>
        </p:nvSpPr>
        <p:spPr>
          <a:xfrm>
            <a:off x="440690" y="293914"/>
            <a:ext cx="8258811" cy="4430488"/>
          </a:xfrm>
          <a:prstGeom prst="rect">
            <a:avLst/>
          </a:prstGeom>
          <a:solidFill>
            <a:srgbClr val="FFFFFF"/>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503" name="Shape 531"/>
          <p:cNvSpPr/>
          <p:nvPr/>
        </p:nvSpPr>
        <p:spPr>
          <a:xfrm flipH="1">
            <a:off x="390522" y="-1"/>
            <a:ext cx="50166" cy="5143501"/>
          </a:xfrm>
          <a:prstGeom prst="rect">
            <a:avLst/>
          </a:prstGeom>
          <a:solidFill>
            <a:srgbClr val="F2F2F2"/>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504" name="Shape 532"/>
          <p:cNvSpPr/>
          <p:nvPr/>
        </p:nvSpPr>
        <p:spPr>
          <a:xfrm flipH="1">
            <a:off x="390522" y="293840"/>
            <a:ext cx="50165" cy="959675"/>
          </a:xfrm>
          <a:prstGeom prst="rect">
            <a:avLst/>
          </a:prstGeom>
          <a:solidFill>
            <a:srgbClr val="000000"/>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505" name="Title Text"/>
          <p:cNvSpPr txBox="1">
            <a:spLocks noGrp="1"/>
          </p:cNvSpPr>
          <p:nvPr>
            <p:ph type="title"/>
          </p:nvPr>
        </p:nvSpPr>
        <p:spPr>
          <a:xfrm>
            <a:off x="544451" y="293840"/>
            <a:ext cx="8155049" cy="959675"/>
          </a:xfrm>
          <a:prstGeom prst="rect">
            <a:avLst/>
          </a:prstGeom>
        </p:spPr>
        <p:txBody>
          <a:bodyPr/>
          <a:lstStyle/>
          <a:p>
            <a:r>
              <a:t>Title Text</a:t>
            </a:r>
          </a:p>
        </p:txBody>
      </p:sp>
      <p:grpSp>
        <p:nvGrpSpPr>
          <p:cNvPr id="509" name="Group 537"/>
          <p:cNvGrpSpPr/>
          <p:nvPr/>
        </p:nvGrpSpPr>
        <p:grpSpPr>
          <a:xfrm>
            <a:off x="8476448" y="4797397"/>
            <a:ext cx="223053" cy="236055"/>
            <a:chOff x="0" y="0"/>
            <a:chExt cx="594806" cy="629479"/>
          </a:xfrm>
        </p:grpSpPr>
        <p:sp>
          <p:nvSpPr>
            <p:cNvPr id="506" name="Shape 534"/>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507" name="Shape 535"/>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508" name="Shape 536"/>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510" name="Shape 538"/>
          <p:cNvSpPr txBox="1"/>
          <p:nvPr/>
        </p:nvSpPr>
        <p:spPr>
          <a:xfrm>
            <a:off x="544451" y="4851855"/>
            <a:ext cx="1217639" cy="184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511" name="Slide Number"/>
          <p:cNvSpPr txBox="1">
            <a:spLocks noGrp="1"/>
          </p:cNvSpPr>
          <p:nvPr>
            <p:ph type="sldNum" sz="quarter" idx="2"/>
          </p:nvPr>
        </p:nvSpPr>
        <p:spPr>
          <a:xfrm>
            <a:off x="8610160" y="4697971"/>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63014274"/>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Body w/title &amp; Subtitle Blank">
    <p:spTree>
      <p:nvGrpSpPr>
        <p:cNvPr id="1" name=""/>
        <p:cNvGrpSpPr/>
        <p:nvPr/>
      </p:nvGrpSpPr>
      <p:grpSpPr>
        <a:xfrm>
          <a:off x="0" y="0"/>
          <a:ext cx="0" cy="0"/>
          <a:chOff x="0" y="0"/>
          <a:chExt cx="0" cy="0"/>
        </a:xfrm>
      </p:grpSpPr>
      <p:pic>
        <p:nvPicPr>
          <p:cNvPr id="518" name="image18.jpg" descr="image18.jpg"/>
          <p:cNvPicPr>
            <a:picLocks noChangeAspect="1"/>
          </p:cNvPicPr>
          <p:nvPr/>
        </p:nvPicPr>
        <p:blipFill>
          <a:blip r:embed="rId2">
            <a:alphaModFix amt="34000"/>
          </a:blip>
          <a:stretch>
            <a:fillRect/>
          </a:stretch>
        </p:blipFill>
        <p:spPr>
          <a:xfrm>
            <a:off x="-1" y="-1"/>
            <a:ext cx="9144001" cy="5143501"/>
          </a:xfrm>
          <a:prstGeom prst="rect">
            <a:avLst/>
          </a:prstGeom>
          <a:ln w="12700">
            <a:miter lim="400000"/>
          </a:ln>
        </p:spPr>
      </p:pic>
      <p:sp>
        <p:nvSpPr>
          <p:cNvPr id="519" name="Shape 547"/>
          <p:cNvSpPr/>
          <p:nvPr/>
        </p:nvSpPr>
        <p:spPr>
          <a:xfrm>
            <a:off x="440690" y="293914"/>
            <a:ext cx="8258811" cy="4430488"/>
          </a:xfrm>
          <a:prstGeom prst="rect">
            <a:avLst/>
          </a:prstGeom>
          <a:solidFill>
            <a:srgbClr val="FFFFFF"/>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520" name="Shape 548"/>
          <p:cNvSpPr/>
          <p:nvPr/>
        </p:nvSpPr>
        <p:spPr>
          <a:xfrm flipH="1">
            <a:off x="390522" y="-1"/>
            <a:ext cx="50166" cy="5143501"/>
          </a:xfrm>
          <a:prstGeom prst="rect">
            <a:avLst/>
          </a:prstGeom>
          <a:solidFill>
            <a:srgbClr val="F2F2F2"/>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521" name="Shape 549"/>
          <p:cNvSpPr/>
          <p:nvPr/>
        </p:nvSpPr>
        <p:spPr>
          <a:xfrm flipH="1">
            <a:off x="390522" y="293840"/>
            <a:ext cx="50165" cy="959675"/>
          </a:xfrm>
          <a:prstGeom prst="rect">
            <a:avLst/>
          </a:prstGeom>
          <a:solidFill>
            <a:srgbClr val="000000"/>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522" name="Title Text"/>
          <p:cNvSpPr txBox="1">
            <a:spLocks noGrp="1"/>
          </p:cNvSpPr>
          <p:nvPr>
            <p:ph type="title"/>
          </p:nvPr>
        </p:nvSpPr>
        <p:spPr>
          <a:xfrm>
            <a:off x="544451" y="293840"/>
            <a:ext cx="8155049" cy="538012"/>
          </a:xfrm>
          <a:prstGeom prst="rect">
            <a:avLst/>
          </a:prstGeom>
        </p:spPr>
        <p:txBody>
          <a:bodyPr/>
          <a:lstStyle/>
          <a:p>
            <a:r>
              <a:t>Title Text</a:t>
            </a:r>
          </a:p>
        </p:txBody>
      </p:sp>
      <p:grpSp>
        <p:nvGrpSpPr>
          <p:cNvPr id="526" name="Group 554"/>
          <p:cNvGrpSpPr/>
          <p:nvPr/>
        </p:nvGrpSpPr>
        <p:grpSpPr>
          <a:xfrm>
            <a:off x="8476448" y="4797397"/>
            <a:ext cx="223053" cy="236055"/>
            <a:chOff x="0" y="0"/>
            <a:chExt cx="594806" cy="629479"/>
          </a:xfrm>
        </p:grpSpPr>
        <p:sp>
          <p:nvSpPr>
            <p:cNvPr id="523" name="Shape 551"/>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524" name="Shape 552"/>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525" name="Shape 553"/>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527" name="Shape 555"/>
          <p:cNvSpPr txBox="1"/>
          <p:nvPr/>
        </p:nvSpPr>
        <p:spPr>
          <a:xfrm>
            <a:off x="544451" y="4851855"/>
            <a:ext cx="1217639" cy="184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528" name="Body Level One…"/>
          <p:cNvSpPr txBox="1">
            <a:spLocks noGrp="1"/>
          </p:cNvSpPr>
          <p:nvPr>
            <p:ph type="body" sz="quarter" idx="1"/>
          </p:nvPr>
        </p:nvSpPr>
        <p:spPr>
          <a:xfrm>
            <a:off x="544451" y="769939"/>
            <a:ext cx="8155049" cy="420440"/>
          </a:xfrm>
          <a:prstGeom prst="rect">
            <a:avLst/>
          </a:prstGeom>
        </p:spPr>
        <p:txBody>
          <a:bodyPr lIns="127000" tIns="127000" rIns="127000" bIns="127000"/>
          <a:lstStyle>
            <a:lvl1pPr marL="226559" indent="-226559" defTabSz="914400">
              <a:spcBef>
                <a:spcPts val="975"/>
              </a:spcBef>
              <a:buClrTx/>
              <a:buFont typeface="Arial"/>
              <a:buChar char="•"/>
              <a:defRPr sz="2775">
                <a:solidFill>
                  <a:srgbClr val="000000"/>
                </a:solidFill>
              </a:defRPr>
            </a:lvl1pPr>
            <a:lvl2pPr marL="435769" indent="-264319" defTabSz="914400">
              <a:spcBef>
                <a:spcPts val="975"/>
              </a:spcBef>
              <a:buClrTx/>
              <a:buFont typeface="Arial"/>
              <a:buChar char="•"/>
              <a:defRPr sz="2775">
                <a:solidFill>
                  <a:srgbClr val="000000"/>
                </a:solidFill>
              </a:defRPr>
            </a:lvl2pPr>
            <a:lvl3pPr marL="660083" indent="-317182" defTabSz="914400">
              <a:spcBef>
                <a:spcPts val="975"/>
              </a:spcBef>
              <a:buClrTx/>
              <a:buFont typeface="Arial"/>
              <a:buChar char="•"/>
              <a:defRPr sz="2775">
                <a:solidFill>
                  <a:srgbClr val="000000"/>
                </a:solidFill>
              </a:defRPr>
            </a:lvl3pPr>
            <a:lvl4pPr marL="866775" indent="-352425" defTabSz="914400">
              <a:spcBef>
                <a:spcPts val="975"/>
              </a:spcBef>
              <a:buClrTx/>
              <a:buFont typeface="Arial"/>
              <a:buChar char="•"/>
              <a:defRPr sz="2775">
                <a:solidFill>
                  <a:srgbClr val="000000"/>
                </a:solidFill>
              </a:defRPr>
            </a:lvl4pPr>
            <a:lvl5pPr marL="1038225" indent="-352425" defTabSz="914400">
              <a:spcBef>
                <a:spcPts val="975"/>
              </a:spcBef>
              <a:buClrTx/>
              <a:buFont typeface="Arial"/>
              <a:buChar char="•"/>
              <a:defRPr sz="27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29" name="Slide Number"/>
          <p:cNvSpPr txBox="1">
            <a:spLocks noGrp="1"/>
          </p:cNvSpPr>
          <p:nvPr>
            <p:ph type="sldNum" sz="quarter" idx="2"/>
          </p:nvPr>
        </p:nvSpPr>
        <p:spPr>
          <a:xfrm>
            <a:off x="8610161" y="4697971"/>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6315079"/>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Body 2 Column">
    <p:spTree>
      <p:nvGrpSpPr>
        <p:cNvPr id="1" name=""/>
        <p:cNvGrpSpPr/>
        <p:nvPr/>
      </p:nvGrpSpPr>
      <p:grpSpPr>
        <a:xfrm>
          <a:off x="0" y="0"/>
          <a:ext cx="0" cy="0"/>
          <a:chOff x="0" y="0"/>
          <a:chExt cx="0" cy="0"/>
        </a:xfrm>
      </p:grpSpPr>
      <p:pic>
        <p:nvPicPr>
          <p:cNvPr id="536" name="image18.jpg" descr="image18.jpg"/>
          <p:cNvPicPr>
            <a:picLocks noChangeAspect="1"/>
          </p:cNvPicPr>
          <p:nvPr/>
        </p:nvPicPr>
        <p:blipFill>
          <a:blip r:embed="rId2">
            <a:alphaModFix amt="34000"/>
          </a:blip>
          <a:stretch>
            <a:fillRect/>
          </a:stretch>
        </p:blipFill>
        <p:spPr>
          <a:xfrm>
            <a:off x="-1" y="-1"/>
            <a:ext cx="9144001" cy="5143501"/>
          </a:xfrm>
          <a:prstGeom prst="rect">
            <a:avLst/>
          </a:prstGeom>
          <a:ln w="12700">
            <a:miter lim="400000"/>
          </a:ln>
        </p:spPr>
      </p:pic>
      <p:sp>
        <p:nvSpPr>
          <p:cNvPr id="537" name="Shape 565"/>
          <p:cNvSpPr/>
          <p:nvPr/>
        </p:nvSpPr>
        <p:spPr>
          <a:xfrm>
            <a:off x="440690" y="293914"/>
            <a:ext cx="8258811" cy="4430488"/>
          </a:xfrm>
          <a:prstGeom prst="rect">
            <a:avLst/>
          </a:prstGeom>
          <a:solidFill>
            <a:srgbClr val="FFFFFF"/>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538" name="Shape 566"/>
          <p:cNvSpPr/>
          <p:nvPr/>
        </p:nvSpPr>
        <p:spPr>
          <a:xfrm flipH="1">
            <a:off x="390522" y="-1"/>
            <a:ext cx="50166" cy="5143501"/>
          </a:xfrm>
          <a:prstGeom prst="rect">
            <a:avLst/>
          </a:prstGeom>
          <a:solidFill>
            <a:srgbClr val="F2F2F2"/>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539" name="Title Text"/>
          <p:cNvSpPr txBox="1">
            <a:spLocks noGrp="1"/>
          </p:cNvSpPr>
          <p:nvPr>
            <p:ph type="title"/>
          </p:nvPr>
        </p:nvSpPr>
        <p:spPr>
          <a:xfrm>
            <a:off x="544451" y="293840"/>
            <a:ext cx="8155049" cy="827822"/>
          </a:xfrm>
          <a:prstGeom prst="rect">
            <a:avLst/>
          </a:prstGeom>
        </p:spPr>
        <p:txBody>
          <a:bodyPr lIns="121918" tIns="121918" rIns="121918" bIns="121918"/>
          <a:lstStyle/>
          <a:p>
            <a:r>
              <a:t>Title Text</a:t>
            </a:r>
          </a:p>
        </p:txBody>
      </p:sp>
      <p:sp>
        <p:nvSpPr>
          <p:cNvPr id="540" name="Shape 568"/>
          <p:cNvSpPr/>
          <p:nvPr/>
        </p:nvSpPr>
        <p:spPr>
          <a:xfrm flipH="1">
            <a:off x="390524" y="293841"/>
            <a:ext cx="50165" cy="669199"/>
          </a:xfrm>
          <a:prstGeom prst="rect">
            <a:avLst/>
          </a:prstGeom>
          <a:solidFill>
            <a:srgbClr val="000000"/>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541" name="Body Level One…"/>
          <p:cNvSpPr txBox="1">
            <a:spLocks noGrp="1"/>
          </p:cNvSpPr>
          <p:nvPr>
            <p:ph type="body" sz="half" idx="1"/>
          </p:nvPr>
        </p:nvSpPr>
        <p:spPr>
          <a:xfrm>
            <a:off x="544451" y="1246187"/>
            <a:ext cx="3928489" cy="346541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42" name="Shape 570"/>
          <p:cNvSpPr>
            <a:spLocks noGrp="1"/>
          </p:cNvSpPr>
          <p:nvPr>
            <p:ph type="body" sz="half" idx="13"/>
          </p:nvPr>
        </p:nvSpPr>
        <p:spPr>
          <a:xfrm>
            <a:off x="4693919" y="1246187"/>
            <a:ext cx="4060952" cy="3465414"/>
          </a:xfrm>
          <a:prstGeom prst="rect">
            <a:avLst/>
          </a:prstGeom>
        </p:spPr>
        <p:txBody>
          <a:bodyPr/>
          <a:lstStyle>
            <a:lvl1pPr marL="226559" indent="-226559" defTabSz="914400">
              <a:spcBef>
                <a:spcPts val="975"/>
              </a:spcBef>
              <a:buClrTx/>
              <a:buFont typeface="Arial"/>
              <a:buChar char="•"/>
              <a:defRPr sz="7400">
                <a:solidFill>
                  <a:srgbClr val="000000"/>
                </a:solidFill>
              </a:defRPr>
            </a:lvl1pPr>
          </a:lstStyle>
          <a:p>
            <a:pPr marL="604157" indent="-604157" defTabSz="2438400">
              <a:spcBef>
                <a:spcPts val="2600"/>
              </a:spcBef>
              <a:buClrTx/>
              <a:buFont typeface="Arial"/>
              <a:buChar char="•"/>
              <a:defRPr sz="7400">
                <a:solidFill>
                  <a:srgbClr val="000000"/>
                </a:solidFill>
              </a:defRPr>
            </a:pPr>
            <a:endParaRPr/>
          </a:p>
        </p:txBody>
      </p:sp>
      <p:grpSp>
        <p:nvGrpSpPr>
          <p:cNvPr id="546" name="Group 574"/>
          <p:cNvGrpSpPr/>
          <p:nvPr/>
        </p:nvGrpSpPr>
        <p:grpSpPr>
          <a:xfrm>
            <a:off x="8476448" y="4797397"/>
            <a:ext cx="223053" cy="236055"/>
            <a:chOff x="0" y="0"/>
            <a:chExt cx="594806" cy="629479"/>
          </a:xfrm>
        </p:grpSpPr>
        <p:sp>
          <p:nvSpPr>
            <p:cNvPr id="543" name="Shape 571"/>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544" name="Shape 572"/>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545" name="Shape 573"/>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547" name="Shape 575"/>
          <p:cNvSpPr txBox="1"/>
          <p:nvPr/>
        </p:nvSpPr>
        <p:spPr>
          <a:xfrm>
            <a:off x="544451" y="4851855"/>
            <a:ext cx="1217639" cy="184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548" name="Slide Number"/>
          <p:cNvSpPr txBox="1">
            <a:spLocks noGrp="1"/>
          </p:cNvSpPr>
          <p:nvPr>
            <p:ph type="sldNum" sz="quarter" idx="2"/>
          </p:nvPr>
        </p:nvSpPr>
        <p:spPr>
          <a:xfrm>
            <a:off x="8610161" y="4697971"/>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51423580"/>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Body 3 Column">
    <p:spTree>
      <p:nvGrpSpPr>
        <p:cNvPr id="1" name=""/>
        <p:cNvGrpSpPr/>
        <p:nvPr/>
      </p:nvGrpSpPr>
      <p:grpSpPr>
        <a:xfrm>
          <a:off x="0" y="0"/>
          <a:ext cx="0" cy="0"/>
          <a:chOff x="0" y="0"/>
          <a:chExt cx="0" cy="0"/>
        </a:xfrm>
      </p:grpSpPr>
      <p:pic>
        <p:nvPicPr>
          <p:cNvPr id="555" name="image18.jpg" descr="image18.jpg"/>
          <p:cNvPicPr>
            <a:picLocks noChangeAspect="1"/>
          </p:cNvPicPr>
          <p:nvPr/>
        </p:nvPicPr>
        <p:blipFill>
          <a:blip r:embed="rId2">
            <a:alphaModFix amt="34000"/>
          </a:blip>
          <a:stretch>
            <a:fillRect/>
          </a:stretch>
        </p:blipFill>
        <p:spPr>
          <a:xfrm>
            <a:off x="-1" y="-1"/>
            <a:ext cx="9144001" cy="5143501"/>
          </a:xfrm>
          <a:prstGeom prst="rect">
            <a:avLst/>
          </a:prstGeom>
          <a:ln w="12700">
            <a:miter lim="400000"/>
          </a:ln>
        </p:spPr>
      </p:pic>
      <p:sp>
        <p:nvSpPr>
          <p:cNvPr id="556" name="Shape 584"/>
          <p:cNvSpPr/>
          <p:nvPr/>
        </p:nvSpPr>
        <p:spPr>
          <a:xfrm>
            <a:off x="440690" y="293914"/>
            <a:ext cx="8258811" cy="4430488"/>
          </a:xfrm>
          <a:prstGeom prst="rect">
            <a:avLst/>
          </a:prstGeom>
          <a:solidFill>
            <a:srgbClr val="FFFFFF"/>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557" name="Shape 585"/>
          <p:cNvSpPr/>
          <p:nvPr/>
        </p:nvSpPr>
        <p:spPr>
          <a:xfrm flipH="1">
            <a:off x="390522" y="-1"/>
            <a:ext cx="50166" cy="5143501"/>
          </a:xfrm>
          <a:prstGeom prst="rect">
            <a:avLst/>
          </a:prstGeom>
          <a:solidFill>
            <a:srgbClr val="F2F2F2"/>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558" name="Title Text"/>
          <p:cNvSpPr txBox="1">
            <a:spLocks noGrp="1"/>
          </p:cNvSpPr>
          <p:nvPr>
            <p:ph type="title"/>
          </p:nvPr>
        </p:nvSpPr>
        <p:spPr>
          <a:xfrm>
            <a:off x="544451" y="293840"/>
            <a:ext cx="8155049" cy="827822"/>
          </a:xfrm>
          <a:prstGeom prst="rect">
            <a:avLst/>
          </a:prstGeom>
        </p:spPr>
        <p:txBody>
          <a:bodyPr lIns="121918" tIns="121918" rIns="121918" bIns="121918"/>
          <a:lstStyle/>
          <a:p>
            <a:r>
              <a:t>Title Text</a:t>
            </a:r>
          </a:p>
        </p:txBody>
      </p:sp>
      <p:sp>
        <p:nvSpPr>
          <p:cNvPr id="559" name="Shape 587"/>
          <p:cNvSpPr/>
          <p:nvPr/>
        </p:nvSpPr>
        <p:spPr>
          <a:xfrm flipH="1">
            <a:off x="390524" y="293841"/>
            <a:ext cx="50165" cy="669199"/>
          </a:xfrm>
          <a:prstGeom prst="rect">
            <a:avLst/>
          </a:prstGeom>
          <a:solidFill>
            <a:srgbClr val="000000"/>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560" name="Body Level One…"/>
          <p:cNvSpPr txBox="1">
            <a:spLocks noGrp="1"/>
          </p:cNvSpPr>
          <p:nvPr>
            <p:ph type="body" sz="quarter" idx="1"/>
          </p:nvPr>
        </p:nvSpPr>
        <p:spPr>
          <a:xfrm>
            <a:off x="556259" y="1246187"/>
            <a:ext cx="2513531" cy="3542179"/>
          </a:xfrm>
          <a:prstGeom prst="rect">
            <a:avLst/>
          </a:prstGeom>
        </p:spPr>
        <p:txBody>
          <a:bodyPr/>
          <a:lstStyle>
            <a:lvl1pPr marL="168771" indent="-168771">
              <a:spcBef>
                <a:spcPts val="300"/>
              </a:spcBef>
              <a:defRPr sz="1575"/>
            </a:lvl1pPr>
            <a:lvl2pPr>
              <a:spcBef>
                <a:spcPts val="300"/>
              </a:spcBef>
              <a:defRPr sz="1575"/>
            </a:lvl2pPr>
            <a:lvl3pPr marL="418505" indent="-225028">
              <a:spcBef>
                <a:spcPts val="300"/>
              </a:spcBef>
              <a:defRPr sz="1575"/>
            </a:lvl3pPr>
            <a:lvl4pPr marL="503634" indent="-225028">
              <a:spcBef>
                <a:spcPts val="300"/>
              </a:spcBef>
              <a:defRPr sz="1575"/>
            </a:lvl4pPr>
            <a:lvl5pPr marL="588467" indent="-222945">
              <a:spcBef>
                <a:spcPts val="300"/>
              </a:spcBef>
              <a:defRPr sz="1575"/>
            </a:lvl5pPr>
          </a:lstStyle>
          <a:p>
            <a:r>
              <a:t>Body Level One</a:t>
            </a:r>
          </a:p>
          <a:p>
            <a:pPr lvl="1"/>
            <a:r>
              <a:t>Body Level Two</a:t>
            </a:r>
          </a:p>
          <a:p>
            <a:pPr lvl="2"/>
            <a:r>
              <a:t>Body Level Three</a:t>
            </a:r>
          </a:p>
          <a:p>
            <a:pPr lvl="3"/>
            <a:r>
              <a:t>Body Level Four</a:t>
            </a:r>
          </a:p>
          <a:p>
            <a:pPr lvl="4"/>
            <a:r>
              <a:t>Body Level Five</a:t>
            </a:r>
          </a:p>
        </p:txBody>
      </p:sp>
      <p:sp>
        <p:nvSpPr>
          <p:cNvPr id="561" name="Shape 589"/>
          <p:cNvSpPr>
            <a:spLocks noGrp="1"/>
          </p:cNvSpPr>
          <p:nvPr>
            <p:ph type="body" sz="quarter" idx="13"/>
          </p:nvPr>
        </p:nvSpPr>
        <p:spPr>
          <a:xfrm>
            <a:off x="3408718" y="1246188"/>
            <a:ext cx="2513530" cy="3542179"/>
          </a:xfrm>
          <a:prstGeom prst="rect">
            <a:avLst/>
          </a:prstGeom>
        </p:spPr>
        <p:txBody>
          <a:bodyPr/>
          <a:lstStyle>
            <a:lvl1pPr marL="226559" indent="-226559" defTabSz="914400">
              <a:spcBef>
                <a:spcPts val="975"/>
              </a:spcBef>
              <a:buClrTx/>
              <a:buFont typeface="Arial"/>
              <a:buChar char="•"/>
              <a:defRPr sz="7400">
                <a:solidFill>
                  <a:srgbClr val="000000"/>
                </a:solidFill>
              </a:defRPr>
            </a:lvl1pPr>
          </a:lstStyle>
          <a:p>
            <a:pPr marL="604157" indent="-604157" defTabSz="2438400">
              <a:spcBef>
                <a:spcPts val="2600"/>
              </a:spcBef>
              <a:buClrTx/>
              <a:buFont typeface="Arial"/>
              <a:buChar char="•"/>
              <a:defRPr sz="7400">
                <a:solidFill>
                  <a:srgbClr val="000000"/>
                </a:solidFill>
              </a:defRPr>
            </a:pPr>
            <a:endParaRPr/>
          </a:p>
        </p:txBody>
      </p:sp>
      <p:sp>
        <p:nvSpPr>
          <p:cNvPr id="562" name="Shape 590"/>
          <p:cNvSpPr>
            <a:spLocks noGrp="1"/>
          </p:cNvSpPr>
          <p:nvPr>
            <p:ph type="body" sz="quarter" idx="14"/>
          </p:nvPr>
        </p:nvSpPr>
        <p:spPr>
          <a:xfrm>
            <a:off x="6254041" y="1246188"/>
            <a:ext cx="2513530" cy="3542179"/>
          </a:xfrm>
          <a:prstGeom prst="rect">
            <a:avLst/>
          </a:prstGeom>
        </p:spPr>
        <p:txBody>
          <a:bodyPr/>
          <a:lstStyle>
            <a:lvl1pPr marL="226559" indent="-226559" defTabSz="914400">
              <a:spcBef>
                <a:spcPts val="975"/>
              </a:spcBef>
              <a:buClrTx/>
              <a:buFont typeface="Arial"/>
              <a:buChar char="•"/>
              <a:defRPr sz="7400">
                <a:solidFill>
                  <a:srgbClr val="000000"/>
                </a:solidFill>
              </a:defRPr>
            </a:lvl1pPr>
          </a:lstStyle>
          <a:p>
            <a:pPr marL="604157" indent="-604157" defTabSz="2438400">
              <a:spcBef>
                <a:spcPts val="2600"/>
              </a:spcBef>
              <a:buClrTx/>
              <a:buFont typeface="Arial"/>
              <a:buChar char="•"/>
              <a:defRPr sz="7400">
                <a:solidFill>
                  <a:srgbClr val="000000"/>
                </a:solidFill>
              </a:defRPr>
            </a:pPr>
            <a:endParaRPr/>
          </a:p>
        </p:txBody>
      </p:sp>
      <p:grpSp>
        <p:nvGrpSpPr>
          <p:cNvPr id="566" name="Group 594"/>
          <p:cNvGrpSpPr/>
          <p:nvPr/>
        </p:nvGrpSpPr>
        <p:grpSpPr>
          <a:xfrm>
            <a:off x="8476448" y="4797397"/>
            <a:ext cx="223053" cy="236055"/>
            <a:chOff x="0" y="0"/>
            <a:chExt cx="594806" cy="629479"/>
          </a:xfrm>
        </p:grpSpPr>
        <p:sp>
          <p:nvSpPr>
            <p:cNvPr id="563" name="Shape 591"/>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564" name="Shape 592"/>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565" name="Shape 593"/>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567" name="Shape 595"/>
          <p:cNvSpPr txBox="1"/>
          <p:nvPr/>
        </p:nvSpPr>
        <p:spPr>
          <a:xfrm>
            <a:off x="544451" y="4851855"/>
            <a:ext cx="1217639" cy="184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568" name="Slide Number"/>
          <p:cNvSpPr txBox="1">
            <a:spLocks noGrp="1"/>
          </p:cNvSpPr>
          <p:nvPr>
            <p:ph type="sldNum" sz="quarter" idx="2"/>
          </p:nvPr>
        </p:nvSpPr>
        <p:spPr>
          <a:xfrm>
            <a:off x="8610161" y="4697971"/>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8266534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llout Slide 2 Vault">
  <p:cSld name="Callout Slide Vault">
    <p:spTree>
      <p:nvGrpSpPr>
        <p:cNvPr id="1" name="Shape 131"/>
        <p:cNvGrpSpPr/>
        <p:nvPr/>
      </p:nvGrpSpPr>
      <p:grpSpPr>
        <a:xfrm>
          <a:off x="0" y="0"/>
          <a:ext cx="0" cy="0"/>
          <a:chOff x="0" y="0"/>
          <a:chExt cx="0" cy="0"/>
        </a:xfrm>
      </p:grpSpPr>
      <p:pic>
        <p:nvPicPr>
          <p:cNvPr id="132" name="Google Shape;132;p38"/>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Body w/ Title 1 Column + Pic">
    <p:spTree>
      <p:nvGrpSpPr>
        <p:cNvPr id="1" name=""/>
        <p:cNvGrpSpPr/>
        <p:nvPr/>
      </p:nvGrpSpPr>
      <p:grpSpPr>
        <a:xfrm>
          <a:off x="0" y="0"/>
          <a:ext cx="0" cy="0"/>
          <a:chOff x="0" y="0"/>
          <a:chExt cx="0" cy="0"/>
        </a:xfrm>
      </p:grpSpPr>
      <p:pic>
        <p:nvPicPr>
          <p:cNvPr id="575" name="image18.jpg" descr="image18.jpg"/>
          <p:cNvPicPr>
            <a:picLocks noChangeAspect="1"/>
          </p:cNvPicPr>
          <p:nvPr/>
        </p:nvPicPr>
        <p:blipFill>
          <a:blip r:embed="rId2">
            <a:alphaModFix amt="34000"/>
          </a:blip>
          <a:stretch>
            <a:fillRect/>
          </a:stretch>
        </p:blipFill>
        <p:spPr>
          <a:xfrm>
            <a:off x="-1" y="-1"/>
            <a:ext cx="9144001" cy="5143501"/>
          </a:xfrm>
          <a:prstGeom prst="rect">
            <a:avLst/>
          </a:prstGeom>
          <a:ln w="12700">
            <a:miter lim="400000"/>
          </a:ln>
        </p:spPr>
      </p:pic>
      <p:sp>
        <p:nvSpPr>
          <p:cNvPr id="576" name="Shape 604"/>
          <p:cNvSpPr/>
          <p:nvPr/>
        </p:nvSpPr>
        <p:spPr>
          <a:xfrm>
            <a:off x="440690" y="293914"/>
            <a:ext cx="8258811" cy="4430488"/>
          </a:xfrm>
          <a:prstGeom prst="rect">
            <a:avLst/>
          </a:prstGeom>
          <a:solidFill>
            <a:srgbClr val="FFFFFF"/>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577" name="Shape 605"/>
          <p:cNvSpPr/>
          <p:nvPr/>
        </p:nvSpPr>
        <p:spPr>
          <a:xfrm flipH="1">
            <a:off x="390522" y="-1"/>
            <a:ext cx="50166" cy="5143501"/>
          </a:xfrm>
          <a:prstGeom prst="rect">
            <a:avLst/>
          </a:prstGeom>
          <a:solidFill>
            <a:srgbClr val="F2F2F2"/>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578" name="Title Text"/>
          <p:cNvSpPr txBox="1">
            <a:spLocks noGrp="1"/>
          </p:cNvSpPr>
          <p:nvPr>
            <p:ph type="title"/>
          </p:nvPr>
        </p:nvSpPr>
        <p:spPr>
          <a:xfrm>
            <a:off x="544451" y="293840"/>
            <a:ext cx="8155049" cy="827822"/>
          </a:xfrm>
          <a:prstGeom prst="rect">
            <a:avLst/>
          </a:prstGeom>
        </p:spPr>
        <p:txBody>
          <a:bodyPr lIns="121918" tIns="121918" rIns="121918" bIns="121918"/>
          <a:lstStyle/>
          <a:p>
            <a:r>
              <a:t>Title Text</a:t>
            </a:r>
          </a:p>
        </p:txBody>
      </p:sp>
      <p:sp>
        <p:nvSpPr>
          <p:cNvPr id="579" name="Shape 607"/>
          <p:cNvSpPr/>
          <p:nvPr/>
        </p:nvSpPr>
        <p:spPr>
          <a:xfrm flipH="1">
            <a:off x="390524" y="293841"/>
            <a:ext cx="50165" cy="669199"/>
          </a:xfrm>
          <a:prstGeom prst="rect">
            <a:avLst/>
          </a:prstGeom>
          <a:solidFill>
            <a:srgbClr val="000000"/>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580" name="Body Level One…"/>
          <p:cNvSpPr txBox="1">
            <a:spLocks noGrp="1"/>
          </p:cNvSpPr>
          <p:nvPr>
            <p:ph type="body" sz="half" idx="1"/>
          </p:nvPr>
        </p:nvSpPr>
        <p:spPr>
          <a:xfrm>
            <a:off x="544451" y="1246187"/>
            <a:ext cx="3928489" cy="335280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1" name="Shape 609"/>
          <p:cNvSpPr>
            <a:spLocks noGrp="1"/>
          </p:cNvSpPr>
          <p:nvPr>
            <p:ph type="pic" sz="half" idx="13"/>
          </p:nvPr>
        </p:nvSpPr>
        <p:spPr>
          <a:xfrm>
            <a:off x="4730751" y="1246187"/>
            <a:ext cx="3970338" cy="3352802"/>
          </a:xfrm>
          <a:prstGeom prst="rect">
            <a:avLst/>
          </a:prstGeom>
        </p:spPr>
        <p:txBody>
          <a:bodyPr lIns="91439" tIns="45719" rIns="91439" bIns="45719">
            <a:noAutofit/>
          </a:bodyPr>
          <a:lstStyle/>
          <a:p>
            <a:endParaRPr/>
          </a:p>
        </p:txBody>
      </p:sp>
      <p:grpSp>
        <p:nvGrpSpPr>
          <p:cNvPr id="585" name="Group 613"/>
          <p:cNvGrpSpPr/>
          <p:nvPr/>
        </p:nvGrpSpPr>
        <p:grpSpPr>
          <a:xfrm>
            <a:off x="8476448" y="4797397"/>
            <a:ext cx="223053" cy="236055"/>
            <a:chOff x="0" y="0"/>
            <a:chExt cx="594806" cy="629479"/>
          </a:xfrm>
        </p:grpSpPr>
        <p:sp>
          <p:nvSpPr>
            <p:cNvPr id="582" name="Shape 610"/>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583" name="Shape 611"/>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584" name="Shape 612"/>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586" name="Shape 614"/>
          <p:cNvSpPr txBox="1"/>
          <p:nvPr/>
        </p:nvSpPr>
        <p:spPr>
          <a:xfrm>
            <a:off x="544451" y="4851855"/>
            <a:ext cx="1217639" cy="184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587" name="Slide Number"/>
          <p:cNvSpPr txBox="1">
            <a:spLocks noGrp="1"/>
          </p:cNvSpPr>
          <p:nvPr>
            <p:ph type="sldNum" sz="quarter" idx="2"/>
          </p:nvPr>
        </p:nvSpPr>
        <p:spPr>
          <a:xfrm>
            <a:off x="8610161" y="4697971"/>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02944125"/>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Body w/title &amp; Sub- 1 Column + Pic">
    <p:spTree>
      <p:nvGrpSpPr>
        <p:cNvPr id="1" name=""/>
        <p:cNvGrpSpPr/>
        <p:nvPr/>
      </p:nvGrpSpPr>
      <p:grpSpPr>
        <a:xfrm>
          <a:off x="0" y="0"/>
          <a:ext cx="0" cy="0"/>
          <a:chOff x="0" y="0"/>
          <a:chExt cx="0" cy="0"/>
        </a:xfrm>
      </p:grpSpPr>
      <p:pic>
        <p:nvPicPr>
          <p:cNvPr id="594" name="image18.jpg" descr="image18.jpg"/>
          <p:cNvPicPr>
            <a:picLocks noChangeAspect="1"/>
          </p:cNvPicPr>
          <p:nvPr/>
        </p:nvPicPr>
        <p:blipFill>
          <a:blip r:embed="rId2">
            <a:alphaModFix amt="34000"/>
          </a:blip>
          <a:stretch>
            <a:fillRect/>
          </a:stretch>
        </p:blipFill>
        <p:spPr>
          <a:xfrm>
            <a:off x="-1" y="-1"/>
            <a:ext cx="9144001" cy="5143501"/>
          </a:xfrm>
          <a:prstGeom prst="rect">
            <a:avLst/>
          </a:prstGeom>
          <a:ln w="12700">
            <a:miter lim="400000"/>
          </a:ln>
        </p:spPr>
      </p:pic>
      <p:sp>
        <p:nvSpPr>
          <p:cNvPr id="595" name="Shape 623"/>
          <p:cNvSpPr/>
          <p:nvPr/>
        </p:nvSpPr>
        <p:spPr>
          <a:xfrm>
            <a:off x="440690" y="293914"/>
            <a:ext cx="8258811" cy="4430488"/>
          </a:xfrm>
          <a:prstGeom prst="rect">
            <a:avLst/>
          </a:prstGeom>
          <a:solidFill>
            <a:srgbClr val="FFFFFF"/>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596" name="Shape 624"/>
          <p:cNvSpPr/>
          <p:nvPr/>
        </p:nvSpPr>
        <p:spPr>
          <a:xfrm flipH="1">
            <a:off x="390522" y="-1"/>
            <a:ext cx="50166" cy="5143501"/>
          </a:xfrm>
          <a:prstGeom prst="rect">
            <a:avLst/>
          </a:prstGeom>
          <a:solidFill>
            <a:srgbClr val="F2F2F2"/>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597" name="Shape 625"/>
          <p:cNvSpPr/>
          <p:nvPr/>
        </p:nvSpPr>
        <p:spPr>
          <a:xfrm flipH="1">
            <a:off x="390522" y="293840"/>
            <a:ext cx="50165" cy="959675"/>
          </a:xfrm>
          <a:prstGeom prst="rect">
            <a:avLst/>
          </a:prstGeom>
          <a:solidFill>
            <a:srgbClr val="000000"/>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598" name="Title Text"/>
          <p:cNvSpPr txBox="1">
            <a:spLocks noGrp="1"/>
          </p:cNvSpPr>
          <p:nvPr>
            <p:ph type="title"/>
          </p:nvPr>
        </p:nvSpPr>
        <p:spPr>
          <a:xfrm>
            <a:off x="544451" y="293840"/>
            <a:ext cx="8155049" cy="556150"/>
          </a:xfrm>
          <a:prstGeom prst="rect">
            <a:avLst/>
          </a:prstGeom>
        </p:spPr>
        <p:txBody>
          <a:bodyPr/>
          <a:lstStyle/>
          <a:p>
            <a:r>
              <a:t>Title Text</a:t>
            </a:r>
          </a:p>
        </p:txBody>
      </p:sp>
      <p:sp>
        <p:nvSpPr>
          <p:cNvPr id="599" name="Body Level One…"/>
          <p:cNvSpPr txBox="1">
            <a:spLocks noGrp="1"/>
          </p:cNvSpPr>
          <p:nvPr>
            <p:ph type="body" sz="half" idx="1"/>
          </p:nvPr>
        </p:nvSpPr>
        <p:spPr>
          <a:xfrm>
            <a:off x="544451" y="1547355"/>
            <a:ext cx="3929063" cy="305163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grpSp>
        <p:nvGrpSpPr>
          <p:cNvPr id="603" name="Group 631"/>
          <p:cNvGrpSpPr/>
          <p:nvPr/>
        </p:nvGrpSpPr>
        <p:grpSpPr>
          <a:xfrm>
            <a:off x="8476448" y="4797397"/>
            <a:ext cx="223053" cy="236055"/>
            <a:chOff x="0" y="0"/>
            <a:chExt cx="594806" cy="629479"/>
          </a:xfrm>
        </p:grpSpPr>
        <p:sp>
          <p:nvSpPr>
            <p:cNvPr id="600" name="Shape 628"/>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601" name="Shape 629"/>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602" name="Shape 630"/>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604" name="Shape 632"/>
          <p:cNvSpPr txBox="1"/>
          <p:nvPr/>
        </p:nvSpPr>
        <p:spPr>
          <a:xfrm>
            <a:off x="544451" y="4851855"/>
            <a:ext cx="1217639" cy="184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605" name="Shape 634"/>
          <p:cNvSpPr>
            <a:spLocks noGrp="1"/>
          </p:cNvSpPr>
          <p:nvPr>
            <p:ph type="body" sz="quarter" idx="13"/>
          </p:nvPr>
        </p:nvSpPr>
        <p:spPr>
          <a:xfrm>
            <a:off x="544451" y="769939"/>
            <a:ext cx="8155049" cy="420440"/>
          </a:xfrm>
          <a:prstGeom prst="rect">
            <a:avLst/>
          </a:prstGeom>
        </p:spPr>
        <p:txBody>
          <a:bodyPr lIns="127000" tIns="127000" rIns="127000" bIns="127000"/>
          <a:lstStyle>
            <a:lvl1pPr marL="169919" indent="-169919">
              <a:spcBef>
                <a:spcPts val="713"/>
              </a:spcBef>
              <a:buClrTx/>
              <a:buFont typeface="Arial"/>
              <a:buChar char="•"/>
              <a:defRPr sz="5550">
                <a:solidFill>
                  <a:srgbClr val="000000"/>
                </a:solidFill>
              </a:defRPr>
            </a:lvl1pPr>
          </a:lstStyle>
          <a:p>
            <a:pPr marL="453117" indent="-453117">
              <a:spcBef>
                <a:spcPts val="1900"/>
              </a:spcBef>
              <a:buClrTx/>
              <a:buFont typeface="Arial"/>
              <a:buChar char="•"/>
              <a:defRPr sz="5550">
                <a:solidFill>
                  <a:srgbClr val="000000"/>
                </a:solidFill>
              </a:defRPr>
            </a:pPr>
            <a:endParaRPr/>
          </a:p>
        </p:txBody>
      </p:sp>
      <p:sp>
        <p:nvSpPr>
          <p:cNvPr id="606" name="Shape 635"/>
          <p:cNvSpPr>
            <a:spLocks noGrp="1"/>
          </p:cNvSpPr>
          <p:nvPr>
            <p:ph type="pic" sz="half" idx="14"/>
          </p:nvPr>
        </p:nvSpPr>
        <p:spPr>
          <a:xfrm>
            <a:off x="4730751" y="1547355"/>
            <a:ext cx="3970338" cy="3034216"/>
          </a:xfrm>
          <a:prstGeom prst="rect">
            <a:avLst/>
          </a:prstGeom>
        </p:spPr>
        <p:txBody>
          <a:bodyPr lIns="91439" tIns="45719" rIns="91439" bIns="45719">
            <a:noAutofit/>
          </a:bodyPr>
          <a:lstStyle/>
          <a:p>
            <a:endParaRPr/>
          </a:p>
        </p:txBody>
      </p:sp>
      <p:sp>
        <p:nvSpPr>
          <p:cNvPr id="6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3393162"/>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Body 1 Column + Code">
    <p:spTree>
      <p:nvGrpSpPr>
        <p:cNvPr id="1" name=""/>
        <p:cNvGrpSpPr/>
        <p:nvPr/>
      </p:nvGrpSpPr>
      <p:grpSpPr>
        <a:xfrm>
          <a:off x="0" y="0"/>
          <a:ext cx="0" cy="0"/>
          <a:chOff x="0" y="0"/>
          <a:chExt cx="0" cy="0"/>
        </a:xfrm>
      </p:grpSpPr>
      <p:pic>
        <p:nvPicPr>
          <p:cNvPr id="614" name="image18.jpg" descr="image18.jpg"/>
          <p:cNvPicPr>
            <a:picLocks noChangeAspect="1"/>
          </p:cNvPicPr>
          <p:nvPr/>
        </p:nvPicPr>
        <p:blipFill>
          <a:blip r:embed="rId2">
            <a:alphaModFix amt="34000"/>
          </a:blip>
          <a:stretch>
            <a:fillRect/>
          </a:stretch>
        </p:blipFill>
        <p:spPr>
          <a:xfrm>
            <a:off x="-1" y="-1"/>
            <a:ext cx="9144001" cy="5143501"/>
          </a:xfrm>
          <a:prstGeom prst="rect">
            <a:avLst/>
          </a:prstGeom>
          <a:ln w="12700">
            <a:miter lim="400000"/>
          </a:ln>
        </p:spPr>
      </p:pic>
      <p:sp>
        <p:nvSpPr>
          <p:cNvPr id="615" name="Shape 643"/>
          <p:cNvSpPr/>
          <p:nvPr/>
        </p:nvSpPr>
        <p:spPr>
          <a:xfrm>
            <a:off x="440690" y="293914"/>
            <a:ext cx="8258811" cy="4430488"/>
          </a:xfrm>
          <a:prstGeom prst="rect">
            <a:avLst/>
          </a:prstGeom>
          <a:solidFill>
            <a:srgbClr val="FFFFFF"/>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616" name="Shape 644"/>
          <p:cNvSpPr/>
          <p:nvPr/>
        </p:nvSpPr>
        <p:spPr>
          <a:xfrm flipH="1">
            <a:off x="390522" y="-1"/>
            <a:ext cx="50166" cy="5143501"/>
          </a:xfrm>
          <a:prstGeom prst="rect">
            <a:avLst/>
          </a:prstGeom>
          <a:solidFill>
            <a:srgbClr val="F2F2F2"/>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617" name="Title Text"/>
          <p:cNvSpPr txBox="1">
            <a:spLocks noGrp="1"/>
          </p:cNvSpPr>
          <p:nvPr>
            <p:ph type="title"/>
          </p:nvPr>
        </p:nvSpPr>
        <p:spPr>
          <a:xfrm>
            <a:off x="544451" y="293840"/>
            <a:ext cx="8155049" cy="827822"/>
          </a:xfrm>
          <a:prstGeom prst="rect">
            <a:avLst/>
          </a:prstGeom>
        </p:spPr>
        <p:txBody>
          <a:bodyPr lIns="121918" tIns="121918" rIns="121918" bIns="121918"/>
          <a:lstStyle/>
          <a:p>
            <a:r>
              <a:t>Title Text</a:t>
            </a:r>
          </a:p>
        </p:txBody>
      </p:sp>
      <p:sp>
        <p:nvSpPr>
          <p:cNvPr id="618" name="Shape 646"/>
          <p:cNvSpPr/>
          <p:nvPr/>
        </p:nvSpPr>
        <p:spPr>
          <a:xfrm flipH="1">
            <a:off x="390524" y="293841"/>
            <a:ext cx="50165" cy="669199"/>
          </a:xfrm>
          <a:prstGeom prst="rect">
            <a:avLst/>
          </a:prstGeom>
          <a:solidFill>
            <a:srgbClr val="000000"/>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619" name="Body Level One…"/>
          <p:cNvSpPr txBox="1">
            <a:spLocks noGrp="1"/>
          </p:cNvSpPr>
          <p:nvPr>
            <p:ph type="body" sz="quarter" idx="1"/>
          </p:nvPr>
        </p:nvSpPr>
        <p:spPr>
          <a:xfrm>
            <a:off x="556259" y="1246187"/>
            <a:ext cx="2513531" cy="3352801"/>
          </a:xfrm>
          <a:prstGeom prst="rect">
            <a:avLst/>
          </a:prstGeom>
        </p:spPr>
        <p:txBody>
          <a:bodyPr/>
          <a:lstStyle>
            <a:lvl1pPr marL="168771" indent="-168771">
              <a:spcBef>
                <a:spcPts val="300"/>
              </a:spcBef>
              <a:defRPr sz="1575"/>
            </a:lvl1pPr>
            <a:lvl2pPr>
              <a:spcBef>
                <a:spcPts val="300"/>
              </a:spcBef>
              <a:defRPr sz="1575"/>
            </a:lvl2pPr>
            <a:lvl3pPr marL="418505" indent="-225028">
              <a:spcBef>
                <a:spcPts val="300"/>
              </a:spcBef>
              <a:defRPr sz="1575"/>
            </a:lvl3pPr>
            <a:lvl4pPr marL="503634" indent="-225028">
              <a:spcBef>
                <a:spcPts val="300"/>
              </a:spcBef>
              <a:defRPr sz="1575"/>
            </a:lvl4pPr>
            <a:lvl5pPr marL="588467" indent="-222945">
              <a:spcBef>
                <a:spcPts val="300"/>
              </a:spcBef>
              <a:defRPr sz="1575"/>
            </a:lvl5pPr>
          </a:lstStyle>
          <a:p>
            <a:r>
              <a:t>Body Level One</a:t>
            </a:r>
          </a:p>
          <a:p>
            <a:pPr lvl="1"/>
            <a:r>
              <a:t>Body Level Two</a:t>
            </a:r>
          </a:p>
          <a:p>
            <a:pPr lvl="2"/>
            <a:r>
              <a:t>Body Level Three</a:t>
            </a:r>
          </a:p>
          <a:p>
            <a:pPr lvl="3"/>
            <a:r>
              <a:t>Body Level Four</a:t>
            </a:r>
          </a:p>
          <a:p>
            <a:pPr lvl="4"/>
            <a:r>
              <a:t>Body Level Five</a:t>
            </a:r>
          </a:p>
        </p:txBody>
      </p:sp>
      <p:sp>
        <p:nvSpPr>
          <p:cNvPr id="620" name="Shape 648"/>
          <p:cNvSpPr/>
          <p:nvPr/>
        </p:nvSpPr>
        <p:spPr>
          <a:xfrm>
            <a:off x="3197086" y="1415501"/>
            <a:ext cx="5504002" cy="3183488"/>
          </a:xfrm>
          <a:prstGeom prst="rect">
            <a:avLst/>
          </a:prstGeom>
          <a:solidFill>
            <a:srgbClr val="CCCCCC">
              <a:alpha val="10000"/>
            </a:srgbClr>
          </a:solidFill>
          <a:ln w="25400">
            <a:solidFill>
              <a:srgbClr val="ADB9CA"/>
            </a:solidFill>
          </a:ln>
        </p:spPr>
        <p:txBody>
          <a:bodyPr lIns="45719" tIns="45719" rIns="45719" bIns="45719"/>
          <a:lstStyle/>
          <a:p>
            <a:pPr defTabSz="914400">
              <a:lnSpc>
                <a:spcPct val="100000"/>
              </a:lnSpc>
              <a:spcBef>
                <a:spcPts val="0"/>
              </a:spcBef>
              <a:defRPr sz="2400" b="0">
                <a:latin typeface="Menlo"/>
                <a:ea typeface="Menlo"/>
                <a:cs typeface="Menlo"/>
                <a:sym typeface="Menlo"/>
              </a:defRPr>
            </a:pPr>
            <a:endParaRPr sz="900"/>
          </a:p>
        </p:txBody>
      </p:sp>
      <p:sp>
        <p:nvSpPr>
          <p:cNvPr id="621" name="Shape 649"/>
          <p:cNvSpPr/>
          <p:nvPr/>
        </p:nvSpPr>
        <p:spPr>
          <a:xfrm>
            <a:off x="3196399" y="1246187"/>
            <a:ext cx="5504689" cy="274321"/>
          </a:xfrm>
          <a:prstGeom prst="rect">
            <a:avLst/>
          </a:prstGeom>
          <a:solidFill>
            <a:srgbClr val="ADB9CA"/>
          </a:solidFill>
          <a:ln w="25400">
            <a:solidFill>
              <a:srgbClr val="ADB9CA"/>
            </a:solidFill>
            <a:miter/>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grpSp>
        <p:nvGrpSpPr>
          <p:cNvPr id="625" name="Group 653"/>
          <p:cNvGrpSpPr/>
          <p:nvPr/>
        </p:nvGrpSpPr>
        <p:grpSpPr>
          <a:xfrm>
            <a:off x="8476448" y="4797397"/>
            <a:ext cx="223053" cy="236055"/>
            <a:chOff x="0" y="0"/>
            <a:chExt cx="594806" cy="629479"/>
          </a:xfrm>
        </p:grpSpPr>
        <p:sp>
          <p:nvSpPr>
            <p:cNvPr id="622" name="Shape 650"/>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623" name="Shape 651"/>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624" name="Shape 652"/>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626" name="Shape 654"/>
          <p:cNvSpPr txBox="1"/>
          <p:nvPr/>
        </p:nvSpPr>
        <p:spPr>
          <a:xfrm>
            <a:off x="544451" y="4851855"/>
            <a:ext cx="1217639" cy="184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627" name="Shape 656"/>
          <p:cNvSpPr>
            <a:spLocks noGrp="1"/>
          </p:cNvSpPr>
          <p:nvPr>
            <p:ph type="body" sz="half" idx="13"/>
          </p:nvPr>
        </p:nvSpPr>
        <p:spPr>
          <a:xfrm>
            <a:off x="3304587" y="1620706"/>
            <a:ext cx="5286723" cy="2883549"/>
          </a:xfrm>
          <a:prstGeom prst="rect">
            <a:avLst/>
          </a:prstGeom>
        </p:spPr>
        <p:txBody>
          <a:bodyPr/>
          <a:lstStyle>
            <a:lvl1pPr marL="226559" indent="-226559" defTabSz="914400">
              <a:spcBef>
                <a:spcPts val="975"/>
              </a:spcBef>
              <a:buClrTx/>
              <a:buFont typeface="Arial"/>
              <a:buChar char="•"/>
              <a:defRPr sz="7400">
                <a:solidFill>
                  <a:srgbClr val="000000"/>
                </a:solidFill>
              </a:defRPr>
            </a:lvl1pPr>
          </a:lstStyle>
          <a:p>
            <a:pPr marL="604157" indent="-604157" defTabSz="2438400">
              <a:spcBef>
                <a:spcPts val="2600"/>
              </a:spcBef>
              <a:buClrTx/>
              <a:buFont typeface="Arial"/>
              <a:buChar char="•"/>
              <a:defRPr sz="7400">
                <a:solidFill>
                  <a:srgbClr val="000000"/>
                </a:solidFill>
              </a:defRPr>
            </a:pPr>
            <a:endParaRPr/>
          </a:p>
        </p:txBody>
      </p:sp>
      <p:sp>
        <p:nvSpPr>
          <p:cNvPr id="628" name="Shape 657"/>
          <p:cNvSpPr>
            <a:spLocks noGrp="1"/>
          </p:cNvSpPr>
          <p:nvPr>
            <p:ph type="body" sz="quarter" idx="14"/>
          </p:nvPr>
        </p:nvSpPr>
        <p:spPr>
          <a:xfrm>
            <a:off x="3304587" y="1249296"/>
            <a:ext cx="5225160" cy="273570"/>
          </a:xfrm>
          <a:prstGeom prst="rect">
            <a:avLst/>
          </a:prstGeom>
        </p:spPr>
        <p:txBody>
          <a:bodyPr anchor="ctr"/>
          <a:lstStyle>
            <a:lvl1pPr marL="95154" indent="-95154" defTabSz="384048">
              <a:spcBef>
                <a:spcPts val="375"/>
              </a:spcBef>
              <a:buClrTx/>
              <a:buFont typeface="Arial"/>
              <a:buChar char="•"/>
              <a:defRPr sz="3108">
                <a:solidFill>
                  <a:srgbClr val="000000"/>
                </a:solidFill>
              </a:defRPr>
            </a:lvl1pPr>
          </a:lstStyle>
          <a:p>
            <a:pPr marL="253745" indent="-253745" defTabSz="1024127">
              <a:spcBef>
                <a:spcPts val="1000"/>
              </a:spcBef>
              <a:buClrTx/>
              <a:buFont typeface="Arial"/>
              <a:buChar char="•"/>
              <a:defRPr sz="3108">
                <a:solidFill>
                  <a:srgbClr val="000000"/>
                </a:solidFill>
              </a:defRPr>
            </a:pPr>
            <a:endParaRPr/>
          </a:p>
        </p:txBody>
      </p:sp>
      <p:sp>
        <p:nvSpPr>
          <p:cNvPr id="629" name="Slide Number"/>
          <p:cNvSpPr txBox="1">
            <a:spLocks noGrp="1"/>
          </p:cNvSpPr>
          <p:nvPr>
            <p:ph type="sldNum" sz="quarter" idx="2"/>
          </p:nvPr>
        </p:nvSpPr>
        <p:spPr>
          <a:xfrm>
            <a:off x="8610161" y="4697971"/>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3521327"/>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Title Slide - Terraform Color">
    <p:spTree>
      <p:nvGrpSpPr>
        <p:cNvPr id="1" name=""/>
        <p:cNvGrpSpPr/>
        <p:nvPr/>
      </p:nvGrpSpPr>
      <p:grpSpPr>
        <a:xfrm>
          <a:off x="0" y="0"/>
          <a:ext cx="0" cy="0"/>
          <a:chOff x="0" y="0"/>
          <a:chExt cx="0" cy="0"/>
        </a:xfrm>
      </p:grpSpPr>
      <p:pic>
        <p:nvPicPr>
          <p:cNvPr id="636" name="image5.png" descr="image5.png"/>
          <p:cNvPicPr>
            <a:picLocks noChangeAspect="1"/>
          </p:cNvPicPr>
          <p:nvPr/>
        </p:nvPicPr>
        <p:blipFill>
          <a:blip r:embed="rId2"/>
          <a:stretch>
            <a:fillRect/>
          </a:stretch>
        </p:blipFill>
        <p:spPr>
          <a:xfrm>
            <a:off x="142" y="945"/>
            <a:ext cx="9143868" cy="5141637"/>
          </a:xfrm>
          <a:prstGeom prst="rect">
            <a:avLst/>
          </a:prstGeom>
          <a:ln w="12700">
            <a:miter lim="400000"/>
          </a:ln>
        </p:spPr>
      </p:pic>
      <p:sp>
        <p:nvSpPr>
          <p:cNvPr id="637" name="Shape 665"/>
          <p:cNvSpPr/>
          <p:nvPr/>
        </p:nvSpPr>
        <p:spPr>
          <a:xfrm>
            <a:off x="638127" y="3241"/>
            <a:ext cx="4814571" cy="3987686"/>
          </a:xfrm>
          <a:prstGeom prst="rect">
            <a:avLst/>
          </a:prstGeom>
          <a:solidFill>
            <a:srgbClr val="FFFFFF"/>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638" name="Title Text"/>
          <p:cNvSpPr txBox="1">
            <a:spLocks noGrp="1"/>
          </p:cNvSpPr>
          <p:nvPr>
            <p:ph type="title"/>
          </p:nvPr>
        </p:nvSpPr>
        <p:spPr>
          <a:xfrm>
            <a:off x="1426162" y="2055803"/>
            <a:ext cx="3238501" cy="1031895"/>
          </a:xfrm>
          <a:prstGeom prst="rect">
            <a:avLst/>
          </a:prstGeom>
        </p:spPr>
        <p:txBody>
          <a:bodyPr lIns="121918" tIns="121918" rIns="121918" bIns="121918" anchor="ctr"/>
          <a:lstStyle>
            <a:lvl1pPr algn="ctr" defTabSz="914400">
              <a:lnSpc>
                <a:spcPct val="90000"/>
              </a:lnSpc>
              <a:spcBef>
                <a:spcPts val="938"/>
              </a:spcBef>
              <a:defRPr sz="3150" spc="0"/>
            </a:lvl1pPr>
          </a:lstStyle>
          <a:p>
            <a:r>
              <a:t>Title Text</a:t>
            </a:r>
          </a:p>
        </p:txBody>
      </p:sp>
      <p:sp>
        <p:nvSpPr>
          <p:cNvPr id="639" name="Shape 667"/>
          <p:cNvSpPr txBox="1"/>
          <p:nvPr/>
        </p:nvSpPr>
        <p:spPr>
          <a:xfrm>
            <a:off x="876300" y="4822195"/>
            <a:ext cx="1616809" cy="103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sz="675"/>
              <a:t>Copyright © 2017 HashiCorp</a:t>
            </a:r>
          </a:p>
        </p:txBody>
      </p:sp>
      <p:sp>
        <p:nvSpPr>
          <p:cNvPr id="640" name="Slide Number"/>
          <p:cNvSpPr txBox="1">
            <a:spLocks noGrp="1"/>
          </p:cNvSpPr>
          <p:nvPr>
            <p:ph type="sldNum" sz="quarter" idx="2"/>
          </p:nvPr>
        </p:nvSpPr>
        <p:spPr>
          <a:xfrm>
            <a:off x="6039281" y="4551821"/>
            <a:ext cx="513919" cy="430883"/>
          </a:xfrm>
          <a:prstGeom prst="rect">
            <a:avLst/>
          </a:prstGeom>
        </p:spPr>
        <p:txBody>
          <a:bodyPr anchor="ctr"/>
          <a:lstStyle>
            <a:lvl1pP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638615404"/>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Feature Slide - Terraform ">
    <p:spTree>
      <p:nvGrpSpPr>
        <p:cNvPr id="1" name=""/>
        <p:cNvGrpSpPr/>
        <p:nvPr/>
      </p:nvGrpSpPr>
      <p:grpSpPr>
        <a:xfrm>
          <a:off x="0" y="0"/>
          <a:ext cx="0" cy="0"/>
          <a:chOff x="0" y="0"/>
          <a:chExt cx="0" cy="0"/>
        </a:xfrm>
      </p:grpSpPr>
      <p:pic>
        <p:nvPicPr>
          <p:cNvPr id="647" name="image5.png" descr="image5.png"/>
          <p:cNvPicPr>
            <a:picLocks noChangeAspect="1"/>
          </p:cNvPicPr>
          <p:nvPr/>
        </p:nvPicPr>
        <p:blipFill>
          <a:blip r:embed="rId2"/>
          <a:stretch>
            <a:fillRect/>
          </a:stretch>
        </p:blipFill>
        <p:spPr>
          <a:xfrm>
            <a:off x="142" y="944"/>
            <a:ext cx="2952617" cy="5143424"/>
          </a:xfrm>
          <a:prstGeom prst="rect">
            <a:avLst/>
          </a:prstGeom>
          <a:ln w="12700">
            <a:miter lim="400000"/>
          </a:ln>
        </p:spPr>
      </p:pic>
      <p:sp>
        <p:nvSpPr>
          <p:cNvPr id="648" name="Shape 676"/>
          <p:cNvSpPr txBox="1"/>
          <p:nvPr/>
        </p:nvSpPr>
        <p:spPr>
          <a:xfrm>
            <a:off x="876300" y="4822195"/>
            <a:ext cx="1616809" cy="1038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sz="675"/>
              <a:t>Copyright © 2017 HashiCorp</a:t>
            </a:r>
          </a:p>
        </p:txBody>
      </p:sp>
      <p:sp>
        <p:nvSpPr>
          <p:cNvPr id="649" name="Shape 677"/>
          <p:cNvSpPr/>
          <p:nvPr/>
        </p:nvSpPr>
        <p:spPr>
          <a:xfrm>
            <a:off x="-1" y="-3482"/>
            <a:ext cx="9144002" cy="1155702"/>
          </a:xfrm>
          <a:prstGeom prst="rect">
            <a:avLst/>
          </a:prstGeom>
          <a:solidFill>
            <a:srgbClr val="FFFFFF"/>
          </a:solidFill>
          <a:ln w="12700">
            <a:miter lim="400000"/>
          </a:ln>
        </p:spPr>
        <p:txBody>
          <a:bodyPr lIns="45719" tIns="45719" rIns="45719" bIns="45719"/>
          <a:lstStyle/>
          <a:p>
            <a:pPr>
              <a:lnSpc>
                <a:spcPct val="100000"/>
              </a:lnSpc>
              <a:spcBef>
                <a:spcPts val="0"/>
              </a:spcBef>
              <a:defRPr sz="3400" b="0">
                <a:latin typeface="Verdana"/>
                <a:ea typeface="Verdana"/>
                <a:cs typeface="Verdana"/>
                <a:sym typeface="Verdana"/>
              </a:defRPr>
            </a:pPr>
            <a:endParaRPr sz="1275"/>
          </a:p>
        </p:txBody>
      </p:sp>
      <p:grpSp>
        <p:nvGrpSpPr>
          <p:cNvPr id="654" name="Group 682"/>
          <p:cNvGrpSpPr/>
          <p:nvPr/>
        </p:nvGrpSpPr>
        <p:grpSpPr>
          <a:xfrm>
            <a:off x="188557" y="172501"/>
            <a:ext cx="705125" cy="803737"/>
            <a:chOff x="-1" y="-1"/>
            <a:chExt cx="1880331" cy="2143296"/>
          </a:xfrm>
        </p:grpSpPr>
        <p:sp>
          <p:nvSpPr>
            <p:cNvPr id="650" name="Shape 678"/>
            <p:cNvSpPr/>
            <p:nvPr/>
          </p:nvSpPr>
          <p:spPr>
            <a:xfrm>
              <a:off x="649270" y="379322"/>
              <a:ext cx="581787" cy="10123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651" name="Shape 679"/>
            <p:cNvSpPr/>
            <p:nvPr/>
          </p:nvSpPr>
          <p:spPr>
            <a:xfrm>
              <a:off x="1293889" y="379322"/>
              <a:ext cx="586442" cy="1012308"/>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652" name="Shape 680"/>
            <p:cNvSpPr/>
            <p:nvPr/>
          </p:nvSpPr>
          <p:spPr>
            <a:xfrm>
              <a:off x="-2" y="-2"/>
              <a:ext cx="584116" cy="10169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653" name="Shape 681"/>
            <p:cNvSpPr/>
            <p:nvPr/>
          </p:nvSpPr>
          <p:spPr>
            <a:xfrm>
              <a:off x="649270" y="1128661"/>
              <a:ext cx="581787" cy="1014635"/>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grpSp>
      <p:sp>
        <p:nvSpPr>
          <p:cNvPr id="655" name="Title Text"/>
          <p:cNvSpPr txBox="1">
            <a:spLocks noGrp="1"/>
          </p:cNvSpPr>
          <p:nvPr>
            <p:ph type="title"/>
          </p:nvPr>
        </p:nvSpPr>
        <p:spPr>
          <a:xfrm>
            <a:off x="1321388" y="301310"/>
            <a:ext cx="5762626" cy="546119"/>
          </a:xfrm>
          <a:prstGeom prst="rect">
            <a:avLst/>
          </a:prstGeom>
        </p:spPr>
        <p:txBody>
          <a:bodyPr lIns="121918" tIns="121918" rIns="121918" bIns="121918" anchor="ctr"/>
          <a:lstStyle>
            <a:lvl1pPr defTabSz="914400">
              <a:lnSpc>
                <a:spcPct val="90000"/>
              </a:lnSpc>
              <a:spcBef>
                <a:spcPts val="938"/>
              </a:spcBef>
              <a:defRPr sz="3150" spc="0"/>
            </a:lvl1pPr>
          </a:lstStyle>
          <a:p>
            <a:r>
              <a:t>Title Text</a:t>
            </a:r>
          </a:p>
        </p:txBody>
      </p:sp>
      <p:sp>
        <p:nvSpPr>
          <p:cNvPr id="656" name="Slide Number"/>
          <p:cNvSpPr txBox="1">
            <a:spLocks noGrp="1"/>
          </p:cNvSpPr>
          <p:nvPr>
            <p:ph type="sldNum" sz="quarter" idx="2"/>
          </p:nvPr>
        </p:nvSpPr>
        <p:spPr>
          <a:xfrm>
            <a:off x="6039281" y="4551821"/>
            <a:ext cx="513919" cy="430883"/>
          </a:xfrm>
          <a:prstGeom prst="rect">
            <a:avLst/>
          </a:prstGeom>
        </p:spPr>
        <p:txBody>
          <a:bodyPr anchor="ctr"/>
          <a:lstStyle>
            <a:lvl1pP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95264549"/>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Body w/title Blank">
    <p:spTree>
      <p:nvGrpSpPr>
        <p:cNvPr id="1" name=""/>
        <p:cNvGrpSpPr/>
        <p:nvPr/>
      </p:nvGrpSpPr>
      <p:grpSpPr>
        <a:xfrm>
          <a:off x="0" y="0"/>
          <a:ext cx="0" cy="0"/>
          <a:chOff x="0" y="0"/>
          <a:chExt cx="0" cy="0"/>
        </a:xfrm>
      </p:grpSpPr>
      <p:pic>
        <p:nvPicPr>
          <p:cNvPr id="663" name="image18.jpg" descr="image18.jpg"/>
          <p:cNvPicPr>
            <a:picLocks noChangeAspect="1"/>
          </p:cNvPicPr>
          <p:nvPr/>
        </p:nvPicPr>
        <p:blipFill>
          <a:blip r:embed="rId2">
            <a:alphaModFix amt="34000"/>
          </a:blip>
          <a:stretch>
            <a:fillRect/>
          </a:stretch>
        </p:blipFill>
        <p:spPr>
          <a:xfrm>
            <a:off x="-1" y="-1"/>
            <a:ext cx="9144001" cy="5143501"/>
          </a:xfrm>
          <a:prstGeom prst="rect">
            <a:avLst/>
          </a:prstGeom>
          <a:ln w="12700">
            <a:miter lim="400000"/>
          </a:ln>
        </p:spPr>
      </p:pic>
      <p:sp>
        <p:nvSpPr>
          <p:cNvPr id="664" name="Shape 692"/>
          <p:cNvSpPr/>
          <p:nvPr/>
        </p:nvSpPr>
        <p:spPr>
          <a:xfrm>
            <a:off x="440690" y="293914"/>
            <a:ext cx="8258811" cy="4826482"/>
          </a:xfrm>
          <a:prstGeom prst="rect">
            <a:avLst/>
          </a:prstGeom>
          <a:solidFill>
            <a:srgbClr val="FFFFFF"/>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665" name="Shape 693"/>
          <p:cNvSpPr/>
          <p:nvPr/>
        </p:nvSpPr>
        <p:spPr>
          <a:xfrm flipH="1">
            <a:off x="390522" y="-1"/>
            <a:ext cx="50166" cy="5143501"/>
          </a:xfrm>
          <a:prstGeom prst="rect">
            <a:avLst/>
          </a:prstGeom>
          <a:solidFill>
            <a:srgbClr val="F2F2F2"/>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666" name="Title Text"/>
          <p:cNvSpPr txBox="1">
            <a:spLocks noGrp="1"/>
          </p:cNvSpPr>
          <p:nvPr>
            <p:ph type="title"/>
          </p:nvPr>
        </p:nvSpPr>
        <p:spPr>
          <a:xfrm>
            <a:off x="544451" y="293840"/>
            <a:ext cx="8155049" cy="827822"/>
          </a:xfrm>
          <a:prstGeom prst="rect">
            <a:avLst/>
          </a:prstGeom>
        </p:spPr>
        <p:txBody>
          <a:bodyPr/>
          <a:lstStyle/>
          <a:p>
            <a:r>
              <a:t>Title Text</a:t>
            </a:r>
          </a:p>
        </p:txBody>
      </p:sp>
      <p:sp>
        <p:nvSpPr>
          <p:cNvPr id="667" name="Shape 695"/>
          <p:cNvSpPr/>
          <p:nvPr/>
        </p:nvSpPr>
        <p:spPr>
          <a:xfrm flipH="1">
            <a:off x="390524" y="293841"/>
            <a:ext cx="50165" cy="669199"/>
          </a:xfrm>
          <a:prstGeom prst="rect">
            <a:avLst/>
          </a:prstGeom>
          <a:solidFill>
            <a:srgbClr val="000000"/>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grpSp>
        <p:nvGrpSpPr>
          <p:cNvPr id="671" name="Group 699"/>
          <p:cNvGrpSpPr/>
          <p:nvPr/>
        </p:nvGrpSpPr>
        <p:grpSpPr>
          <a:xfrm>
            <a:off x="8476448" y="4797397"/>
            <a:ext cx="223053" cy="236055"/>
            <a:chOff x="0" y="0"/>
            <a:chExt cx="594806" cy="629479"/>
          </a:xfrm>
        </p:grpSpPr>
        <p:sp>
          <p:nvSpPr>
            <p:cNvPr id="668" name="Shape 696"/>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669" name="Shape 697"/>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670" name="Shape 698"/>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672" name="Shape 700"/>
          <p:cNvSpPr txBox="1"/>
          <p:nvPr/>
        </p:nvSpPr>
        <p:spPr>
          <a:xfrm>
            <a:off x="544451" y="4851855"/>
            <a:ext cx="1217639" cy="184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673" name="Slide Number"/>
          <p:cNvSpPr txBox="1">
            <a:spLocks noGrp="1"/>
          </p:cNvSpPr>
          <p:nvPr>
            <p:ph type="sldNum" sz="quarter" idx="2"/>
          </p:nvPr>
        </p:nvSpPr>
        <p:spPr>
          <a:xfrm>
            <a:off x="8610160" y="4697971"/>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38670055"/>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Terraform - Terminal">
    <p:spTree>
      <p:nvGrpSpPr>
        <p:cNvPr id="1" name=""/>
        <p:cNvGrpSpPr/>
        <p:nvPr/>
      </p:nvGrpSpPr>
      <p:grpSpPr>
        <a:xfrm>
          <a:off x="0" y="0"/>
          <a:ext cx="0" cy="0"/>
          <a:chOff x="0" y="0"/>
          <a:chExt cx="0" cy="0"/>
        </a:xfrm>
      </p:grpSpPr>
      <p:pic>
        <p:nvPicPr>
          <p:cNvPr id="680" name="logo.png" descr="logo.png"/>
          <p:cNvPicPr>
            <a:picLocks noChangeAspect="1"/>
          </p:cNvPicPr>
          <p:nvPr/>
        </p:nvPicPr>
        <p:blipFill>
          <a:blip r:embed="rId2"/>
          <a:stretch>
            <a:fillRect/>
          </a:stretch>
        </p:blipFill>
        <p:spPr>
          <a:xfrm>
            <a:off x="-95250" y="2257760"/>
            <a:ext cx="2857500" cy="3288822"/>
          </a:xfrm>
          <a:prstGeom prst="rect">
            <a:avLst/>
          </a:prstGeom>
          <a:ln w="12700">
            <a:miter lim="400000"/>
          </a:ln>
        </p:spPr>
      </p:pic>
      <p:sp>
        <p:nvSpPr>
          <p:cNvPr id="681" name="Rectangle"/>
          <p:cNvSpPr/>
          <p:nvPr/>
        </p:nvSpPr>
        <p:spPr>
          <a:xfrm>
            <a:off x="2138363" y="698310"/>
            <a:ext cx="6667500" cy="3939724"/>
          </a:xfrm>
          <a:prstGeom prst="rect">
            <a:avLst/>
          </a:prstGeom>
          <a:solidFill>
            <a:srgbClr val="010223"/>
          </a:solidFill>
          <a:ln w="38100">
            <a:solidFill>
              <a:srgbClr val="010223"/>
            </a:solidFill>
            <a:miter lim="400000"/>
          </a:ln>
        </p:spPr>
        <p:txBody>
          <a:bodyPr lIns="45719" tIns="45719" rIns="45719" bIns="45719" anchor="ctr"/>
          <a:lstStyle/>
          <a:p>
            <a:pPr defTabSz="309563">
              <a:defRPr sz="3200">
                <a:solidFill>
                  <a:srgbClr val="FFFFFF"/>
                </a:solidFill>
                <a:latin typeface="Tahoma"/>
                <a:ea typeface="Tahoma"/>
                <a:cs typeface="Tahoma"/>
                <a:sym typeface="Tahoma"/>
              </a:defRPr>
            </a:pPr>
            <a:endParaRPr sz="1200"/>
          </a:p>
        </p:txBody>
      </p:sp>
      <p:sp>
        <p:nvSpPr>
          <p:cNvPr id="682" name="Rectangle"/>
          <p:cNvSpPr/>
          <p:nvPr/>
        </p:nvSpPr>
        <p:spPr>
          <a:xfrm>
            <a:off x="2138362" y="500705"/>
            <a:ext cx="6667501" cy="285375"/>
          </a:xfrm>
          <a:prstGeom prst="rect">
            <a:avLst/>
          </a:prstGeom>
          <a:solidFill>
            <a:schemeClr val="accent4"/>
          </a:solidFill>
          <a:ln w="38100">
            <a:solidFill>
              <a:schemeClr val="accent4"/>
            </a:solidFill>
            <a:miter lim="400000"/>
          </a:ln>
        </p:spPr>
        <p:txBody>
          <a:bodyPr lIns="45719" tIns="45719" rIns="45719" bIns="45719" anchor="ctr"/>
          <a:lstStyle/>
          <a:p>
            <a:pPr defTabSz="309563">
              <a:defRPr sz="3200">
                <a:solidFill>
                  <a:srgbClr val="FFFFFF"/>
                </a:solidFill>
                <a:latin typeface="Tahoma"/>
                <a:ea typeface="Tahoma"/>
                <a:cs typeface="Tahoma"/>
                <a:sym typeface="Tahoma"/>
              </a:defRPr>
            </a:pPr>
            <a:endParaRPr sz="1200"/>
          </a:p>
        </p:txBody>
      </p:sp>
      <p:sp>
        <p:nvSpPr>
          <p:cNvPr id="683" name="Circle"/>
          <p:cNvSpPr/>
          <p:nvPr/>
        </p:nvSpPr>
        <p:spPr>
          <a:xfrm>
            <a:off x="2554956" y="592503"/>
            <a:ext cx="101779" cy="101779"/>
          </a:xfrm>
          <a:prstGeom prst="ellipse">
            <a:avLst/>
          </a:prstGeom>
          <a:solidFill>
            <a:srgbClr val="263235">
              <a:alpha val="40000"/>
            </a:srgbClr>
          </a:solidFill>
          <a:ln w="12700">
            <a:miter lim="400000"/>
          </a:ln>
        </p:spPr>
        <p:txBody>
          <a:bodyPr lIns="45719" tIns="45719" rIns="45719" bIns="45719" anchor="ctr"/>
          <a:lstStyle/>
          <a:p>
            <a:pPr defTabSz="309563">
              <a:defRPr sz="3200">
                <a:solidFill>
                  <a:srgbClr val="FFFFFF"/>
                </a:solidFill>
                <a:latin typeface="Tahoma"/>
                <a:ea typeface="Tahoma"/>
                <a:cs typeface="Tahoma"/>
                <a:sym typeface="Tahoma"/>
              </a:defRPr>
            </a:pPr>
            <a:endParaRPr sz="1200"/>
          </a:p>
        </p:txBody>
      </p:sp>
      <p:sp>
        <p:nvSpPr>
          <p:cNvPr id="684" name="Circle"/>
          <p:cNvSpPr/>
          <p:nvPr/>
        </p:nvSpPr>
        <p:spPr>
          <a:xfrm>
            <a:off x="2396788" y="592503"/>
            <a:ext cx="101780" cy="101779"/>
          </a:xfrm>
          <a:prstGeom prst="ellipse">
            <a:avLst/>
          </a:prstGeom>
          <a:solidFill>
            <a:srgbClr val="263235">
              <a:alpha val="60000"/>
            </a:srgbClr>
          </a:solidFill>
          <a:ln w="12700">
            <a:miter lim="400000"/>
          </a:ln>
        </p:spPr>
        <p:txBody>
          <a:bodyPr lIns="45719" tIns="45719" rIns="45719" bIns="45719" anchor="ctr"/>
          <a:lstStyle/>
          <a:p>
            <a:pPr defTabSz="309563">
              <a:defRPr sz="3200">
                <a:solidFill>
                  <a:srgbClr val="FFFFFF"/>
                </a:solidFill>
                <a:latin typeface="Tahoma"/>
                <a:ea typeface="Tahoma"/>
                <a:cs typeface="Tahoma"/>
                <a:sym typeface="Tahoma"/>
              </a:defRPr>
            </a:pPr>
            <a:endParaRPr sz="1200"/>
          </a:p>
        </p:txBody>
      </p:sp>
      <p:sp>
        <p:nvSpPr>
          <p:cNvPr id="685" name="Circle"/>
          <p:cNvSpPr/>
          <p:nvPr/>
        </p:nvSpPr>
        <p:spPr>
          <a:xfrm>
            <a:off x="2238622" y="592503"/>
            <a:ext cx="101779" cy="101779"/>
          </a:xfrm>
          <a:prstGeom prst="ellipse">
            <a:avLst/>
          </a:prstGeom>
          <a:solidFill>
            <a:srgbClr val="263235">
              <a:alpha val="80000"/>
            </a:srgbClr>
          </a:solidFill>
          <a:ln w="12700">
            <a:miter lim="400000"/>
          </a:ln>
        </p:spPr>
        <p:txBody>
          <a:bodyPr lIns="45719" tIns="45719" rIns="45719" bIns="45719" anchor="ctr"/>
          <a:lstStyle/>
          <a:p>
            <a:pPr defTabSz="309563">
              <a:defRPr sz="3200">
                <a:solidFill>
                  <a:srgbClr val="FFFFFF"/>
                </a:solidFill>
                <a:latin typeface="Tahoma"/>
                <a:ea typeface="Tahoma"/>
                <a:cs typeface="Tahoma"/>
                <a:sym typeface="Tahoma"/>
              </a:defRPr>
            </a:pPr>
            <a:endParaRPr sz="1200"/>
          </a:p>
        </p:txBody>
      </p:sp>
      <p:sp>
        <p:nvSpPr>
          <p:cNvPr id="686" name="Body Level One…"/>
          <p:cNvSpPr txBox="1">
            <a:spLocks noGrp="1"/>
          </p:cNvSpPr>
          <p:nvPr>
            <p:ph type="body" sz="quarter" idx="1"/>
          </p:nvPr>
        </p:nvSpPr>
        <p:spPr>
          <a:xfrm>
            <a:off x="2346365" y="970371"/>
            <a:ext cx="6251496" cy="277527"/>
          </a:xfrm>
          <a:prstGeom prst="rect">
            <a:avLst/>
          </a:prstGeom>
        </p:spPr>
        <p:txBody>
          <a:bodyPr/>
          <a:lstStyle>
            <a:lvl1pPr marL="226559" indent="-226559" defTabSz="914400">
              <a:spcBef>
                <a:spcPts val="975"/>
              </a:spcBef>
              <a:buClrTx/>
              <a:buFont typeface="Arial"/>
              <a:buChar char="•"/>
              <a:defRPr sz="2775">
                <a:solidFill>
                  <a:srgbClr val="000000"/>
                </a:solidFill>
              </a:defRPr>
            </a:lvl1pPr>
            <a:lvl2pPr marL="435769" indent="-264319" defTabSz="914400">
              <a:spcBef>
                <a:spcPts val="975"/>
              </a:spcBef>
              <a:buClrTx/>
              <a:buFont typeface="Arial"/>
              <a:buChar char="•"/>
              <a:defRPr sz="2775">
                <a:solidFill>
                  <a:srgbClr val="000000"/>
                </a:solidFill>
              </a:defRPr>
            </a:lvl2pPr>
            <a:lvl3pPr marL="660083" indent="-317182" defTabSz="914400">
              <a:spcBef>
                <a:spcPts val="975"/>
              </a:spcBef>
              <a:buClrTx/>
              <a:buFont typeface="Arial"/>
              <a:buChar char="•"/>
              <a:defRPr sz="2775">
                <a:solidFill>
                  <a:srgbClr val="000000"/>
                </a:solidFill>
              </a:defRPr>
            </a:lvl3pPr>
            <a:lvl4pPr marL="866775" indent="-352425" defTabSz="914400">
              <a:spcBef>
                <a:spcPts val="975"/>
              </a:spcBef>
              <a:buClrTx/>
              <a:buFont typeface="Arial"/>
              <a:buChar char="•"/>
              <a:defRPr sz="2775">
                <a:solidFill>
                  <a:srgbClr val="000000"/>
                </a:solidFill>
              </a:defRPr>
            </a:lvl4pPr>
            <a:lvl5pPr marL="1038225" indent="-352425" defTabSz="914400">
              <a:spcBef>
                <a:spcPts val="975"/>
              </a:spcBef>
              <a:buClrTx/>
              <a:buFont typeface="Arial"/>
              <a:buChar char="•"/>
              <a:defRPr sz="27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7" name="Terminal"/>
          <p:cNvSpPr txBox="1"/>
          <p:nvPr/>
        </p:nvSpPr>
        <p:spPr>
          <a:xfrm>
            <a:off x="2679784" y="554906"/>
            <a:ext cx="5584658" cy="1769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9050" tIns="19050" rIns="19050" bIns="19050" anchor="ctr">
            <a:spAutoFit/>
          </a:bodyPr>
          <a:lstStyle>
            <a:lvl1pPr defTabSz="825500">
              <a:defRPr sz="2400">
                <a:solidFill>
                  <a:srgbClr val="FFFFFF"/>
                </a:solidFill>
                <a:latin typeface="Courier"/>
                <a:ea typeface="Courier"/>
                <a:cs typeface="Courier"/>
                <a:sym typeface="Courier"/>
              </a:defRPr>
            </a:lvl1pPr>
          </a:lstStyle>
          <a:p>
            <a:r>
              <a:rPr sz="900"/>
              <a:t>Terminal</a:t>
            </a:r>
          </a:p>
        </p:txBody>
      </p:sp>
      <p:pic>
        <p:nvPicPr>
          <p:cNvPr id="688" name="hashicorp-text-black.png" descr="hashicorp-text-black.png"/>
          <p:cNvPicPr>
            <a:picLocks noChangeAspect="1"/>
          </p:cNvPicPr>
          <p:nvPr/>
        </p:nvPicPr>
        <p:blipFill>
          <a:blip r:embed="rId3">
            <a:alphaModFix amt="25000"/>
          </a:blip>
          <a:stretch>
            <a:fillRect/>
          </a:stretch>
        </p:blipFill>
        <p:spPr>
          <a:xfrm>
            <a:off x="7929377" y="4762500"/>
            <a:ext cx="1071564" cy="238125"/>
          </a:xfrm>
          <a:prstGeom prst="rect">
            <a:avLst/>
          </a:prstGeom>
          <a:ln w="12700">
            <a:miter lim="400000"/>
          </a:ln>
        </p:spPr>
      </p:pic>
      <p:sp>
        <p:nvSpPr>
          <p:cNvPr id="689" name="Slide Number"/>
          <p:cNvSpPr txBox="1">
            <a:spLocks noGrp="1"/>
          </p:cNvSpPr>
          <p:nvPr>
            <p:ph type="sldNum" sz="quarter" idx="2"/>
          </p:nvPr>
        </p:nvSpPr>
        <p:spPr>
          <a:xfrm>
            <a:off x="6039281" y="4551821"/>
            <a:ext cx="513919" cy="430883"/>
          </a:xfrm>
          <a:prstGeom prst="rect">
            <a:avLst/>
          </a:prstGeom>
        </p:spPr>
        <p:txBody>
          <a:bodyPr anchor="ctr"/>
          <a:lstStyle>
            <a:lvl1pP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55366186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166937"/>
            <a:ext cx="8502029" cy="568517"/>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327284" y="4823293"/>
            <a:ext cx="8494564" cy="71302"/>
            <a:chOff x="445128" y="6559056"/>
            <a:chExt cx="11553197" cy="96962"/>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48386" cy="96962"/>
            </a:xfrm>
            <a:prstGeom prst="rect">
              <a:avLst/>
            </a:prstGeom>
            <a:noFill/>
          </p:spPr>
          <p:txBody>
            <a:bodyPr wrap="none" lIns="0" tIns="0" rIns="0" bIns="0" rtlCol="0">
              <a:spAutoFit/>
            </a:bodyPr>
            <a:lstStyle/>
            <a:p>
              <a:pPr>
                <a:lnSpc>
                  <a:spcPct val="90000"/>
                </a:lnSpc>
                <a:spcAft>
                  <a:spcPts val="441"/>
                </a:spcAft>
              </a:pPr>
              <a:r>
                <a:rPr lang="en-US" sz="515" dirty="0">
                  <a:solidFill>
                    <a:schemeClr val="bg1">
                      <a:lumMod val="65000"/>
                    </a:schemeClr>
                  </a:solidFill>
                </a:rPr>
                <a:t>© Microsoft Corporation</a:t>
              </a:r>
              <a:endParaRPr lang="en-US" sz="588"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4322852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19818" y="840431"/>
            <a:ext cx="8504831" cy="611083"/>
          </a:xfrm>
        </p:spPr>
        <p:txBody>
          <a:bodyPr wrap="square" lIns="0" tIns="0" rIns="0" bIns="0">
            <a:spAutoFit/>
          </a:bodyPr>
          <a:lstStyle>
            <a:lvl1pPr marL="0" indent="0">
              <a:lnSpc>
                <a:spcPct val="100000"/>
              </a:lnSpc>
              <a:spcBef>
                <a:spcPts val="0"/>
              </a:spcBef>
              <a:spcAft>
                <a:spcPts val="662"/>
              </a:spcAft>
              <a:buNone/>
              <a:defRPr sz="1324" b="0" i="0">
                <a:solidFill>
                  <a:srgbClr val="000000"/>
                </a:solidFill>
                <a:latin typeface="+mn-lt"/>
              </a:defRPr>
            </a:lvl1pPr>
            <a:lvl2pPr marL="168073" indent="0">
              <a:lnSpc>
                <a:spcPct val="100000"/>
              </a:lnSpc>
              <a:spcBef>
                <a:spcPts val="0"/>
              </a:spcBef>
              <a:spcAft>
                <a:spcPts val="1029"/>
              </a:spcAft>
              <a:buNone/>
              <a:defRPr sz="1324">
                <a:solidFill>
                  <a:srgbClr val="000000"/>
                </a:solidFill>
              </a:defRPr>
            </a:lvl2pPr>
            <a:lvl3pPr marL="336145" indent="0">
              <a:lnSpc>
                <a:spcPct val="100000"/>
              </a:lnSpc>
              <a:spcBef>
                <a:spcPts val="0"/>
              </a:spcBef>
              <a:spcAft>
                <a:spcPts val="1029"/>
              </a:spcAft>
              <a:buNone/>
              <a:defRPr sz="1029">
                <a:solidFill>
                  <a:srgbClr val="000000"/>
                </a:solidFill>
              </a:defRPr>
            </a:lvl3pPr>
            <a:lvl4pPr marL="504218" indent="0">
              <a:spcBef>
                <a:spcPts val="0"/>
              </a:spcBef>
              <a:spcAft>
                <a:spcPts val="956"/>
              </a:spcAft>
              <a:buNone/>
              <a:defRPr sz="1471"/>
            </a:lvl4pPr>
            <a:lvl5pPr marL="67229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9" y="166938"/>
            <a:ext cx="8502029" cy="554507"/>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319818" y="1733132"/>
            <a:ext cx="2722891" cy="1951868"/>
          </a:xfrm>
        </p:spPr>
        <p:txBody>
          <a:bodyPr lIns="0" tIns="0" rIns="0" bIns="0">
            <a:noAutofit/>
          </a:bodyPr>
          <a:lstStyle>
            <a:lvl1pPr marL="0" indent="0">
              <a:lnSpc>
                <a:spcPct val="100000"/>
              </a:lnSpc>
              <a:spcBef>
                <a:spcPts val="0"/>
              </a:spcBef>
              <a:spcAft>
                <a:spcPts val="515"/>
              </a:spcAft>
              <a:buNone/>
              <a:defRPr sz="1029" b="1">
                <a:solidFill>
                  <a:schemeClr val="tx2"/>
                </a:solidFill>
                <a:latin typeface="+mn-lt"/>
              </a:defRPr>
            </a:lvl1pPr>
            <a:lvl2pPr marL="0" marR="0" indent="0" algn="l" defTabSz="685775" rtl="0" eaLnBrk="1" fontAlgn="auto" latinLnBrk="0" hangingPunct="1">
              <a:lnSpc>
                <a:spcPct val="100000"/>
              </a:lnSpc>
              <a:spcBef>
                <a:spcPts val="0"/>
              </a:spcBef>
              <a:spcAft>
                <a:spcPts val="515"/>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lvl="0"/>
            <a:r>
              <a:rPr lang="en-US"/>
              <a:t>Subhead title Segoe UI Regular bold 14</a:t>
            </a:r>
          </a:p>
          <a:p>
            <a:pPr marL="210091" lvl="1" indent="-210091">
              <a:buFont typeface="Arial" panose="020B0604020202020204" pitchFamily="34" charset="0"/>
              <a:buChar char="•"/>
            </a:pPr>
            <a:r>
              <a:rPr lang="en-US"/>
              <a:t>Body copy Segoe Regular 14</a:t>
            </a:r>
          </a:p>
          <a:p>
            <a:pPr marL="210091" lvl="1" indent="-210091">
              <a:buFont typeface="Arial" panose="020B0604020202020204" pitchFamily="34" charset="0"/>
              <a:buChar char="•"/>
            </a:pPr>
            <a:r>
              <a:rPr lang="en-US"/>
              <a:t>Lorem ipsum dolor sit </a:t>
            </a:r>
            <a:r>
              <a:rPr lang="en-US" err="1"/>
              <a:t>amet</a:t>
            </a:r>
            <a:r>
              <a:rPr lang="en-US"/>
              <a:t>, </a:t>
            </a:r>
            <a:r>
              <a:rPr lang="en-US" err="1"/>
              <a:t>consectetur</a:t>
            </a:r>
            <a:endParaRPr lang="en-US"/>
          </a:p>
          <a:p>
            <a:pPr marL="210091" lvl="1" indent="-21009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10091" lvl="1" indent="-21009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10091" lvl="1" indent="-21009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10091" lvl="1" indent="-21009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10091" lvl="1" indent="-21009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10091" lvl="1" indent="-21009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10091" lvl="1" indent="-21009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3211021" y="1733132"/>
            <a:ext cx="2717288" cy="1951868"/>
          </a:xfrm>
        </p:spPr>
        <p:txBody>
          <a:bodyPr lIns="0" tIns="0" rIns="0" bIns="0">
            <a:noAutofit/>
          </a:bodyPr>
          <a:lstStyle>
            <a:lvl1pPr marL="0" indent="0">
              <a:lnSpc>
                <a:spcPct val="100000"/>
              </a:lnSpc>
              <a:spcBef>
                <a:spcPts val="0"/>
              </a:spcBef>
              <a:spcAft>
                <a:spcPts val="515"/>
              </a:spcAft>
              <a:buNone/>
              <a:defRPr sz="1029" b="1">
                <a:solidFill>
                  <a:schemeClr val="tx2"/>
                </a:solidFill>
                <a:latin typeface="+mn-lt"/>
              </a:defRPr>
            </a:lvl1pPr>
            <a:lvl2pPr marL="0" marR="0" indent="0" algn="l" defTabSz="685775" rtl="0" eaLnBrk="1" fontAlgn="auto" latinLnBrk="0" hangingPunct="1">
              <a:lnSpc>
                <a:spcPct val="100000"/>
              </a:lnSpc>
              <a:spcBef>
                <a:spcPts val="0"/>
              </a:spcBef>
              <a:spcAft>
                <a:spcPts val="515"/>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lvl="0"/>
            <a:r>
              <a:rPr lang="en-US"/>
              <a:t>Subhead title Segoe UI Regular bold 14</a:t>
            </a:r>
          </a:p>
          <a:p>
            <a:pPr marL="210091" lvl="1" indent="-210091">
              <a:buFont typeface="Arial" panose="020B0604020202020204" pitchFamily="34" charset="0"/>
              <a:buChar char="•"/>
            </a:pPr>
            <a:r>
              <a:rPr lang="en-US"/>
              <a:t>Body copy Segoe Regular 14</a:t>
            </a:r>
          </a:p>
          <a:p>
            <a:pPr marL="210091" lvl="1" indent="-210091">
              <a:buFont typeface="Arial" panose="020B0604020202020204" pitchFamily="34" charset="0"/>
              <a:buChar char="•"/>
            </a:pPr>
            <a:r>
              <a:rPr lang="en-US"/>
              <a:t>Lorem ipsum dolor sit </a:t>
            </a:r>
            <a:r>
              <a:rPr lang="en-US" err="1"/>
              <a:t>amet</a:t>
            </a:r>
            <a:r>
              <a:rPr lang="en-US"/>
              <a:t>, </a:t>
            </a:r>
            <a:r>
              <a:rPr lang="en-US" err="1"/>
              <a:t>consectetur</a:t>
            </a:r>
            <a:endParaRPr lang="en-US"/>
          </a:p>
          <a:p>
            <a:pPr marL="210091" lvl="1" indent="-21009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10091" lvl="1" indent="-21009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10091" lvl="1" indent="-21009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10091" lvl="1" indent="-21009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10091" lvl="1" indent="-21009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10091" lvl="1" indent="-21009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095223" y="1733131"/>
            <a:ext cx="2722891" cy="1958857"/>
          </a:xfrm>
        </p:spPr>
        <p:txBody>
          <a:bodyPr lIns="0" tIns="0" rIns="0" bIns="0"/>
          <a:lstStyle>
            <a:lvl1pPr marL="0" indent="0">
              <a:lnSpc>
                <a:spcPct val="100000"/>
              </a:lnSpc>
              <a:spcBef>
                <a:spcPts val="0"/>
              </a:spcBef>
              <a:spcAft>
                <a:spcPts val="515"/>
              </a:spcAft>
              <a:buNone/>
              <a:defRPr sz="1029" b="1">
                <a:solidFill>
                  <a:schemeClr val="tx2"/>
                </a:solidFill>
                <a:latin typeface="+mn-lt"/>
              </a:defRPr>
            </a:lvl1pPr>
            <a:lvl2pPr marL="0" marR="0" indent="0" algn="l" defTabSz="685775" rtl="0" eaLnBrk="1" fontAlgn="auto" latinLnBrk="0" hangingPunct="1">
              <a:lnSpc>
                <a:spcPct val="100000"/>
              </a:lnSpc>
              <a:spcBef>
                <a:spcPts val="0"/>
              </a:spcBef>
              <a:spcAft>
                <a:spcPts val="515"/>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lvl="0"/>
            <a:r>
              <a:rPr lang="en-US"/>
              <a:t>Subhead title Segoe UI Regular bold 14</a:t>
            </a:r>
          </a:p>
          <a:p>
            <a:pPr marL="210091" lvl="1" indent="-210091">
              <a:buFont typeface="Arial" panose="020B0604020202020204" pitchFamily="34" charset="0"/>
              <a:buChar char="•"/>
            </a:pPr>
            <a:r>
              <a:rPr lang="en-US"/>
              <a:t>Body copy Segoe Regular 14</a:t>
            </a:r>
          </a:p>
          <a:p>
            <a:pPr marL="210091" lvl="1" indent="-210091">
              <a:buFont typeface="Arial" panose="020B0604020202020204" pitchFamily="34" charset="0"/>
              <a:buChar char="•"/>
            </a:pPr>
            <a:r>
              <a:rPr lang="en-US"/>
              <a:t>Lorem ipsum dolor sit </a:t>
            </a:r>
            <a:r>
              <a:rPr lang="en-US" err="1"/>
              <a:t>amet</a:t>
            </a:r>
            <a:r>
              <a:rPr lang="en-US"/>
              <a:t>, </a:t>
            </a:r>
            <a:r>
              <a:rPr lang="en-US" err="1"/>
              <a:t>consectetur</a:t>
            </a:r>
            <a:endParaRPr lang="en-US"/>
          </a:p>
          <a:p>
            <a:pPr marL="210091" lvl="1" indent="-21009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10091" lvl="1" indent="-21009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10091" lvl="1" indent="-21009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10091" lvl="1" indent="-21009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10091" lvl="1" indent="-21009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10091" lvl="1" indent="-21009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66071918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27988" y="843518"/>
            <a:ext cx="8504831" cy="611083"/>
          </a:xfrm>
        </p:spPr>
        <p:txBody>
          <a:bodyPr wrap="square" lIns="0" tIns="0" rIns="0" bIns="0">
            <a:spAutoFit/>
          </a:bodyPr>
          <a:lstStyle>
            <a:lvl1pPr marL="0" indent="0">
              <a:lnSpc>
                <a:spcPct val="100000"/>
              </a:lnSpc>
              <a:spcBef>
                <a:spcPts val="0"/>
              </a:spcBef>
              <a:spcAft>
                <a:spcPts val="1029"/>
              </a:spcAft>
              <a:buNone/>
              <a:defRPr sz="1324" b="0" i="0">
                <a:solidFill>
                  <a:srgbClr val="000000"/>
                </a:solidFill>
                <a:latin typeface="+mn-lt"/>
              </a:defRPr>
            </a:lvl1pPr>
            <a:lvl2pPr marL="168073" indent="0">
              <a:lnSpc>
                <a:spcPct val="100000"/>
              </a:lnSpc>
              <a:spcBef>
                <a:spcPts val="0"/>
              </a:spcBef>
              <a:spcAft>
                <a:spcPts val="1029"/>
              </a:spcAft>
              <a:buNone/>
              <a:defRPr sz="1324">
                <a:solidFill>
                  <a:srgbClr val="000000"/>
                </a:solidFill>
              </a:defRPr>
            </a:lvl2pPr>
            <a:lvl3pPr marL="336145" indent="0">
              <a:lnSpc>
                <a:spcPct val="100000"/>
              </a:lnSpc>
              <a:spcBef>
                <a:spcPts val="0"/>
              </a:spcBef>
              <a:spcAft>
                <a:spcPts val="1029"/>
              </a:spcAft>
              <a:buNone/>
              <a:defRPr sz="1029">
                <a:solidFill>
                  <a:srgbClr val="000000"/>
                </a:solidFill>
              </a:defRPr>
            </a:lvl3pPr>
            <a:lvl4pPr marL="504218" indent="0">
              <a:spcBef>
                <a:spcPts val="0"/>
              </a:spcBef>
              <a:spcAft>
                <a:spcPts val="956"/>
              </a:spcAft>
              <a:buNone/>
              <a:defRPr sz="1471"/>
            </a:lvl4pPr>
            <a:lvl5pPr marL="67229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9" y="166938"/>
            <a:ext cx="8502029" cy="554507"/>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319818" y="1734968"/>
            <a:ext cx="2722891" cy="1951868"/>
          </a:xfrm>
        </p:spPr>
        <p:txBody>
          <a:bodyPr lIns="0" tIns="0" rIns="0" bIns="0">
            <a:noAutofit/>
          </a:bodyPr>
          <a:lstStyle>
            <a:lvl1pPr marL="0" indent="0">
              <a:lnSpc>
                <a:spcPct val="100000"/>
              </a:lnSpc>
              <a:spcBef>
                <a:spcPts val="0"/>
              </a:spcBef>
              <a:spcAft>
                <a:spcPts val="662"/>
              </a:spcAft>
              <a:buNone/>
              <a:defRPr sz="1029" b="1">
                <a:solidFill>
                  <a:schemeClr val="tx2"/>
                </a:solidFill>
                <a:latin typeface="+mn-lt"/>
              </a:defRPr>
            </a:lvl1pPr>
            <a:lvl2pPr marL="0" marR="0" indent="0" algn="l" defTabSz="685775" rtl="0" eaLnBrk="1" fontAlgn="auto" latinLnBrk="0" hangingPunct="1">
              <a:lnSpc>
                <a:spcPct val="100000"/>
              </a:lnSpc>
              <a:spcBef>
                <a:spcPts val="0"/>
              </a:spcBef>
              <a:spcAft>
                <a:spcPts val="662"/>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3211021" y="1734968"/>
            <a:ext cx="2717288" cy="1951868"/>
          </a:xfrm>
        </p:spPr>
        <p:txBody>
          <a:bodyPr lIns="0" tIns="0" rIns="0" bIns="0">
            <a:noAutofit/>
          </a:bodyPr>
          <a:lstStyle>
            <a:lvl1pPr marL="0" indent="0">
              <a:lnSpc>
                <a:spcPct val="100000"/>
              </a:lnSpc>
              <a:spcBef>
                <a:spcPts val="0"/>
              </a:spcBef>
              <a:spcAft>
                <a:spcPts val="662"/>
              </a:spcAft>
              <a:buNone/>
              <a:defRPr sz="1029" b="1">
                <a:solidFill>
                  <a:schemeClr val="tx2"/>
                </a:solidFill>
                <a:latin typeface="+mn-lt"/>
              </a:defRPr>
            </a:lvl1pPr>
            <a:lvl2pPr marL="0" marR="0" indent="0" algn="l" defTabSz="685775" rtl="0" eaLnBrk="1" fontAlgn="auto" latinLnBrk="0" hangingPunct="1">
              <a:lnSpc>
                <a:spcPct val="100000"/>
              </a:lnSpc>
              <a:spcBef>
                <a:spcPts val="0"/>
              </a:spcBef>
              <a:spcAft>
                <a:spcPts val="662"/>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095223" y="1734969"/>
            <a:ext cx="2722891" cy="1951868"/>
          </a:xfrm>
        </p:spPr>
        <p:txBody>
          <a:bodyPr lIns="0" tIns="0" rIns="0" bIns="0"/>
          <a:lstStyle>
            <a:lvl1pPr marL="0" indent="0">
              <a:lnSpc>
                <a:spcPct val="100000"/>
              </a:lnSpc>
              <a:spcBef>
                <a:spcPts val="0"/>
              </a:spcBef>
              <a:spcAft>
                <a:spcPts val="662"/>
              </a:spcAft>
              <a:buNone/>
              <a:defRPr sz="1029" b="1">
                <a:solidFill>
                  <a:schemeClr val="tx2"/>
                </a:solidFill>
                <a:latin typeface="+mn-lt"/>
              </a:defRPr>
            </a:lvl1pPr>
            <a:lvl2pPr marL="0" marR="0" indent="0" algn="l" defTabSz="685775" rtl="0" eaLnBrk="1" fontAlgn="auto" latinLnBrk="0" hangingPunct="1">
              <a:lnSpc>
                <a:spcPct val="100000"/>
              </a:lnSpc>
              <a:spcBef>
                <a:spcPts val="0"/>
              </a:spcBef>
              <a:spcAft>
                <a:spcPts val="662"/>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396322984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llout Slide 2 Consul">
  <p:cSld name="Callout Slide Consul">
    <p:spTree>
      <p:nvGrpSpPr>
        <p:cNvPr id="1" name="Shape 133"/>
        <p:cNvGrpSpPr/>
        <p:nvPr/>
      </p:nvGrpSpPr>
      <p:grpSpPr>
        <a:xfrm>
          <a:off x="0" y="0"/>
          <a:ext cx="0" cy="0"/>
          <a:chOff x="0" y="0"/>
          <a:chExt cx="0" cy="0"/>
        </a:xfrm>
      </p:grpSpPr>
      <p:pic>
        <p:nvPicPr>
          <p:cNvPr id="134" name="Google Shape;134;p39"/>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037" y="342900"/>
            <a:ext cx="4130239" cy="279308"/>
          </a:xfrm>
        </p:spPr>
        <p:txBody>
          <a:bodyPr tIns="64008"/>
          <a:lstStyle>
            <a:lvl1pPr>
              <a:defRPr sz="14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82372894"/>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037" y="1263014"/>
            <a:ext cx="3120673" cy="1087221"/>
          </a:xfrm>
        </p:spPr>
        <p:txBody>
          <a:bodyPr wrap="square" rIns="0" anchor="b">
            <a:spAutoFit/>
          </a:bodyPr>
          <a:lstStyle>
            <a:lvl1pPr>
              <a:lnSpc>
                <a:spcPct val="100000"/>
              </a:lnSpc>
              <a:defRPr sz="2699" b="1"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037" y="2651657"/>
            <a:ext cx="3121006" cy="366555"/>
          </a:xfrm>
        </p:spPr>
        <p:txBody>
          <a:bodyPr/>
          <a:lstStyle>
            <a:lvl1pPr marL="0" indent="0">
              <a:buNone/>
              <a:defRPr sz="1499">
                <a:latin typeface="+mn-lt"/>
              </a:defRPr>
            </a:lvl1pPr>
            <a:lvl2pPr marL="171365" indent="0">
              <a:buNone/>
              <a:defRPr/>
            </a:lvl2pPr>
            <a:lvl3pPr marL="342732" indent="0">
              <a:buNone/>
              <a:defRPr/>
            </a:lvl3pPr>
            <a:lvl4pPr marL="496247" indent="0">
              <a:buNone/>
              <a:defRPr/>
            </a:lvl4pPr>
            <a:lvl5pPr marL="641432"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3999458" y="0"/>
            <a:ext cx="5142161" cy="51435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6410230"/>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074" y="1993645"/>
            <a:ext cx="8479852" cy="452654"/>
          </a:xfrm>
        </p:spPr>
        <p:txBody>
          <a:bodyPr wrap="square" lIns="0" tIns="0" rIns="0" bIns="0">
            <a:spAutoFit/>
          </a:bodyPr>
          <a:lstStyle>
            <a:lvl1pPr>
              <a:lnSpc>
                <a:spcPct val="100000"/>
              </a:lnSpc>
              <a:defRPr sz="2941" strike="noStrike">
                <a:solidFill>
                  <a:schemeClr val="tx1"/>
                </a:solidFill>
              </a:defRPr>
            </a:lvl1pPr>
          </a:lstStyle>
          <a:p>
            <a:r>
              <a:rPr lang="en-US" dirty="0"/>
              <a:t>Title</a:t>
            </a:r>
          </a:p>
        </p:txBody>
      </p:sp>
    </p:spTree>
    <p:extLst>
      <p:ext uri="{BB962C8B-B14F-4D97-AF65-F5344CB8AC3E}">
        <p14:creationId xmlns:p14="http://schemas.microsoft.com/office/powerpoint/2010/main" val="404473378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24F5E-6821-44C5-B90C-CC753ED50948}"/>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61BC4B08-FA46-499B-8DE9-AC2FFEE732B6}"/>
              </a:ext>
            </a:extLst>
          </p:cNvPr>
          <p:cNvSpPr>
            <a:spLocks noGrp="1"/>
          </p:cNvSpPr>
          <p:nvPr>
            <p:ph type="dt" sz="half" idx="10"/>
          </p:nvPr>
        </p:nvSpPr>
        <p:spPr/>
        <p:txBody>
          <a:bodyPr/>
          <a:lstStyle/>
          <a:p>
            <a:fld id="{0CA35B69-5C7F-46FE-A492-C857C0C44414}" type="datetimeFigureOut">
              <a:rPr lang="es-ES" smtClean="0"/>
              <a:t>4/10/23</a:t>
            </a:fld>
            <a:endParaRPr lang="es-ES"/>
          </a:p>
        </p:txBody>
      </p:sp>
      <p:sp>
        <p:nvSpPr>
          <p:cNvPr id="4" name="Footer Placeholder 3">
            <a:extLst>
              <a:ext uri="{FF2B5EF4-FFF2-40B4-BE49-F238E27FC236}">
                <a16:creationId xmlns:a16="http://schemas.microsoft.com/office/drawing/2014/main" id="{16B6C801-B649-4F3F-BD8D-3D06D08E275E}"/>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ECDB3503-1AF8-4466-A69B-2E5E83B4BB4E}"/>
              </a:ext>
            </a:extLst>
          </p:cNvPr>
          <p:cNvSpPr>
            <a:spLocks noGrp="1"/>
          </p:cNvSpPr>
          <p:nvPr>
            <p:ph type="sldNum" sz="quarter" idx="12"/>
          </p:nvPr>
        </p:nvSpPr>
        <p:spPr>
          <a:xfrm>
            <a:off x="8611387" y="4697971"/>
            <a:ext cx="379267" cy="338550"/>
          </a:xfrm>
        </p:spPr>
        <p:txBody>
          <a:bodyPr/>
          <a:lstStyle/>
          <a:p>
            <a:fld id="{8B686ED4-3B16-40EC-BE72-FF29A44010AF}" type="slidenum">
              <a:rPr lang="es-ES" smtClean="0"/>
              <a:t>‹#›</a:t>
            </a:fld>
            <a:endParaRPr lang="es-ES"/>
          </a:p>
        </p:txBody>
      </p:sp>
    </p:spTree>
    <p:extLst>
      <p:ext uri="{BB962C8B-B14F-4D97-AF65-F5344CB8AC3E}">
        <p14:creationId xmlns:p14="http://schemas.microsoft.com/office/powerpoint/2010/main" val="13025530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800489"/>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797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llout Slide 2 Nomad">
  <p:cSld name="Callout Slide Nomad">
    <p:spTree>
      <p:nvGrpSpPr>
        <p:cNvPr id="1" name="Shape 135"/>
        <p:cNvGrpSpPr/>
        <p:nvPr/>
      </p:nvGrpSpPr>
      <p:grpSpPr>
        <a:xfrm>
          <a:off x="0" y="0"/>
          <a:ext cx="0" cy="0"/>
          <a:chOff x="0" y="0"/>
          <a:chExt cx="0" cy="0"/>
        </a:xfrm>
      </p:grpSpPr>
      <p:pic>
        <p:nvPicPr>
          <p:cNvPr id="136" name="Google Shape;136;p40"/>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image" Target="../media/image33.jpeg"/><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theme" Target="../theme/theme2.xml"/><Relationship Id="rId8" Type="http://schemas.openxmlformats.org/officeDocument/2006/relationships/slideLayout" Target="../slideLayouts/slideLayout50.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33413" y="357188"/>
            <a:ext cx="7877100" cy="857400"/>
          </a:xfrm>
          <a:prstGeom prst="rect">
            <a:avLst/>
          </a:prstGeom>
          <a:noFill/>
          <a:ln>
            <a:noFill/>
          </a:ln>
        </p:spPr>
        <p:txBody>
          <a:bodyPr spcFirstLastPara="1" wrap="square" lIns="19050" tIns="19050" rIns="19050" bIns="19050" anchor="ctr" anchorCtr="0">
            <a:noAutofit/>
          </a:bodyPr>
          <a:lstStyle>
            <a:lvl1pPr marR="0" lvl="0"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1pPr>
            <a:lvl2pPr marR="0" lvl="1"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2pPr>
            <a:lvl3pPr marR="0" lvl="2"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3pPr>
            <a:lvl4pPr marR="0" lvl="3"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4pPr>
            <a:lvl5pPr marR="0" lvl="4"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5pPr>
            <a:lvl6pPr marR="0" lvl="5"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6pPr>
            <a:lvl7pPr marR="0" lvl="6"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7pPr>
            <a:lvl8pPr marR="0" lvl="7"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8pPr>
            <a:lvl9pPr marR="0" lvl="8"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9pPr>
          </a:lstStyle>
          <a:p>
            <a:endParaRPr/>
          </a:p>
        </p:txBody>
      </p:sp>
      <p:sp>
        <p:nvSpPr>
          <p:cNvPr id="52" name="Google Shape;52;p13"/>
          <p:cNvSpPr txBox="1">
            <a:spLocks noGrp="1"/>
          </p:cNvSpPr>
          <p:nvPr>
            <p:ph type="body" idx="1"/>
          </p:nvPr>
        </p:nvSpPr>
        <p:spPr>
          <a:xfrm>
            <a:off x="633413" y="1214438"/>
            <a:ext cx="7877100" cy="3452700"/>
          </a:xfrm>
          <a:prstGeom prst="rect">
            <a:avLst/>
          </a:prstGeom>
          <a:noFill/>
          <a:ln>
            <a:noFill/>
          </a:ln>
        </p:spPr>
        <p:txBody>
          <a:bodyPr spcFirstLastPara="1" wrap="square" lIns="19050" tIns="19050" rIns="19050" bIns="19050" anchor="ctr" anchorCtr="0">
            <a:noAutofit/>
          </a:bodyPr>
          <a:lstStyle>
            <a:lvl1pPr marL="457200" marR="0" lvl="0" indent="-317500" algn="l" rtl="0">
              <a:lnSpc>
                <a:spcPct val="110000"/>
              </a:lnSpc>
              <a:spcBef>
                <a:spcPts val="2000"/>
              </a:spcBef>
              <a:spcAft>
                <a:spcPts val="0"/>
              </a:spcAft>
              <a:buClr>
                <a:srgbClr val="484861"/>
              </a:buClr>
              <a:buSzPts val="1400"/>
              <a:buFont typeface="Open Sans"/>
              <a:buChar char="▪"/>
              <a:defRPr sz="1400" b="0" i="0" u="none" strike="noStrike" cap="none">
                <a:solidFill>
                  <a:srgbClr val="484861"/>
                </a:solidFill>
                <a:latin typeface="Open Sans"/>
                <a:ea typeface="Open Sans"/>
                <a:cs typeface="Open Sans"/>
                <a:sym typeface="Open Sans"/>
              </a:defRPr>
            </a:lvl1pPr>
            <a:lvl2pPr marL="914400" marR="0" lvl="1" indent="-317500" algn="l" rtl="0">
              <a:lnSpc>
                <a:spcPct val="110000"/>
              </a:lnSpc>
              <a:spcBef>
                <a:spcPts val="2000"/>
              </a:spcBef>
              <a:spcAft>
                <a:spcPts val="0"/>
              </a:spcAft>
              <a:buClr>
                <a:srgbClr val="484861"/>
              </a:buClr>
              <a:buSzPts val="1400"/>
              <a:buFont typeface="Open Sans"/>
              <a:buChar char="–"/>
              <a:defRPr sz="1400" b="0" i="0" u="none" strike="noStrike" cap="none">
                <a:solidFill>
                  <a:srgbClr val="484861"/>
                </a:solidFill>
                <a:latin typeface="Open Sans"/>
                <a:ea typeface="Open Sans"/>
                <a:cs typeface="Open Sans"/>
                <a:sym typeface="Open Sans"/>
              </a:defRPr>
            </a:lvl2pPr>
            <a:lvl3pPr marL="1371600" marR="0" lvl="2" indent="-317500" algn="l" rtl="0">
              <a:lnSpc>
                <a:spcPct val="110000"/>
              </a:lnSpc>
              <a:spcBef>
                <a:spcPts val="2000"/>
              </a:spcBef>
              <a:spcAft>
                <a:spcPts val="0"/>
              </a:spcAft>
              <a:buClr>
                <a:srgbClr val="484861"/>
              </a:buClr>
              <a:buSzPts val="1400"/>
              <a:buFont typeface="Open Sans"/>
              <a:buChar char="▪"/>
              <a:defRPr sz="1400" b="0" i="0" u="none" strike="noStrike" cap="none">
                <a:solidFill>
                  <a:srgbClr val="484861"/>
                </a:solidFill>
                <a:latin typeface="Open Sans"/>
                <a:ea typeface="Open Sans"/>
                <a:cs typeface="Open Sans"/>
                <a:sym typeface="Open Sans"/>
              </a:defRPr>
            </a:lvl3pPr>
            <a:lvl4pPr marL="1828800" marR="0" lvl="3" indent="-317500" algn="l" rtl="0">
              <a:lnSpc>
                <a:spcPct val="110000"/>
              </a:lnSpc>
              <a:spcBef>
                <a:spcPts val="2000"/>
              </a:spcBef>
              <a:spcAft>
                <a:spcPts val="0"/>
              </a:spcAft>
              <a:buClr>
                <a:srgbClr val="484861"/>
              </a:buClr>
              <a:buSzPts val="1400"/>
              <a:buFont typeface="Open Sans"/>
              <a:buChar char="–"/>
              <a:defRPr sz="1400" b="0" i="0" u="none" strike="noStrike" cap="none">
                <a:solidFill>
                  <a:srgbClr val="484861"/>
                </a:solidFill>
                <a:latin typeface="Open Sans"/>
                <a:ea typeface="Open Sans"/>
                <a:cs typeface="Open Sans"/>
                <a:sym typeface="Open Sans"/>
              </a:defRPr>
            </a:lvl4pPr>
            <a:lvl5pPr marL="2286000" marR="0" lvl="4" indent="-317500" algn="l" rtl="0">
              <a:lnSpc>
                <a:spcPct val="110000"/>
              </a:lnSpc>
              <a:spcBef>
                <a:spcPts val="2000"/>
              </a:spcBef>
              <a:spcAft>
                <a:spcPts val="0"/>
              </a:spcAft>
              <a:buClr>
                <a:srgbClr val="484861"/>
              </a:buClr>
              <a:buSzPts val="1400"/>
              <a:buFont typeface="Open Sans"/>
              <a:buChar char="▪"/>
              <a:defRPr sz="1400" b="0" i="0" u="none" strike="noStrike" cap="none">
                <a:solidFill>
                  <a:srgbClr val="484861"/>
                </a:solidFill>
                <a:latin typeface="Open Sans"/>
                <a:ea typeface="Open Sans"/>
                <a:cs typeface="Open Sans"/>
                <a:sym typeface="Open Sans"/>
              </a:defRPr>
            </a:lvl5pPr>
            <a:lvl6pPr marL="2743200" marR="0" lvl="5" indent="-228600" algn="l" rtl="0">
              <a:lnSpc>
                <a:spcPct val="110000"/>
              </a:lnSpc>
              <a:spcBef>
                <a:spcPts val="2000"/>
              </a:spcBef>
              <a:spcAft>
                <a:spcPts val="0"/>
              </a:spcAft>
              <a:buClr>
                <a:srgbClr val="484861"/>
              </a:buClr>
              <a:buSzPts val="1400"/>
              <a:buFont typeface="Open Sans"/>
              <a:buNone/>
              <a:defRPr sz="1400" b="0" i="0" u="none" strike="noStrike" cap="none">
                <a:solidFill>
                  <a:srgbClr val="484861"/>
                </a:solidFill>
                <a:latin typeface="Open Sans"/>
                <a:ea typeface="Open Sans"/>
                <a:cs typeface="Open Sans"/>
                <a:sym typeface="Open Sans"/>
              </a:defRPr>
            </a:lvl6pPr>
            <a:lvl7pPr marL="3200400" marR="0" lvl="6" indent="-317500" algn="l" rtl="0">
              <a:lnSpc>
                <a:spcPct val="110000"/>
              </a:lnSpc>
              <a:spcBef>
                <a:spcPts val="2000"/>
              </a:spcBef>
              <a:spcAft>
                <a:spcPts val="0"/>
              </a:spcAft>
              <a:buClr>
                <a:srgbClr val="484861"/>
              </a:buClr>
              <a:buSzPts val="1400"/>
              <a:buFont typeface="Open Sans"/>
              <a:buChar char="•"/>
              <a:defRPr sz="1400" b="0" i="0" u="none" strike="noStrike" cap="none">
                <a:solidFill>
                  <a:srgbClr val="484861"/>
                </a:solidFill>
                <a:latin typeface="Open Sans"/>
                <a:ea typeface="Open Sans"/>
                <a:cs typeface="Open Sans"/>
                <a:sym typeface="Open Sans"/>
              </a:defRPr>
            </a:lvl7pPr>
            <a:lvl8pPr marL="3657600" marR="0" lvl="7" indent="-317500" algn="l" rtl="0">
              <a:lnSpc>
                <a:spcPct val="110000"/>
              </a:lnSpc>
              <a:spcBef>
                <a:spcPts val="2000"/>
              </a:spcBef>
              <a:spcAft>
                <a:spcPts val="0"/>
              </a:spcAft>
              <a:buClr>
                <a:srgbClr val="484861"/>
              </a:buClr>
              <a:buSzPts val="1400"/>
              <a:buFont typeface="Open Sans"/>
              <a:buChar char="•"/>
              <a:defRPr sz="1400" b="0" i="0" u="none" strike="noStrike" cap="none">
                <a:solidFill>
                  <a:srgbClr val="484861"/>
                </a:solidFill>
                <a:latin typeface="Open Sans"/>
                <a:ea typeface="Open Sans"/>
                <a:cs typeface="Open Sans"/>
                <a:sym typeface="Open Sans"/>
              </a:defRPr>
            </a:lvl8pPr>
            <a:lvl9pPr marL="4114800" marR="0" lvl="8" indent="-317500" algn="l" rtl="0">
              <a:lnSpc>
                <a:spcPct val="110000"/>
              </a:lnSpc>
              <a:spcBef>
                <a:spcPts val="2000"/>
              </a:spcBef>
              <a:spcAft>
                <a:spcPts val="0"/>
              </a:spcAft>
              <a:buClr>
                <a:srgbClr val="484861"/>
              </a:buClr>
              <a:buSzPts val="1400"/>
              <a:buFont typeface="Open Sans"/>
              <a:buChar char="•"/>
              <a:defRPr sz="1400" b="0" i="0" u="none" strike="noStrike" cap="none">
                <a:solidFill>
                  <a:srgbClr val="484861"/>
                </a:solidFill>
                <a:latin typeface="Open Sans"/>
                <a:ea typeface="Open Sans"/>
                <a:cs typeface="Open Sans"/>
                <a:sym typeface="Open Sans"/>
              </a:defRPr>
            </a:lvl9pPr>
          </a:lstStyle>
          <a:p>
            <a:endParaRPr/>
          </a:p>
        </p:txBody>
      </p:sp>
      <p:sp>
        <p:nvSpPr>
          <p:cNvPr id="53" name="Google Shape;53;p13"/>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marR="0" lvl="0"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1pPr>
            <a:lvl2pPr marL="101600" marR="0" lvl="1"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2pPr>
            <a:lvl3pPr marL="101600" marR="0" lvl="2"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3pPr>
            <a:lvl4pPr marL="101600" marR="0" lvl="3"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4pPr>
            <a:lvl5pPr marL="101600" marR="0" lvl="4"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5pPr>
            <a:lvl6pPr marL="101600" marR="0" lvl="5"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6pPr>
            <a:lvl7pPr marL="101600" marR="0" lvl="6"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7pPr>
            <a:lvl8pPr marL="101600" marR="0" lvl="7"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8pPr>
            <a:lvl9pPr marL="101600" marR="0" lvl="8"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9pPr>
          </a:lstStyle>
          <a:p>
            <a:pPr marL="101600" lvl="0" indent="-10160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4" r:id="rId2"/>
    <p:sldLayoutId id="2147483667" r:id="rId3"/>
    <p:sldLayoutId id="2147483677" r:id="rId4"/>
    <p:sldLayoutId id="2147483678"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 id="2147483709" r:id="rId33"/>
    <p:sldLayoutId id="2147483711" r:id="rId34"/>
    <p:sldLayoutId id="2147483712" r:id="rId35"/>
    <p:sldLayoutId id="2147483715" r:id="rId36"/>
    <p:sldLayoutId id="2147483800" r:id="rId37"/>
    <p:sldLayoutId id="2147483801" r:id="rId38"/>
    <p:sldLayoutId id="2147483802" r:id="rId39"/>
    <p:sldLayoutId id="2147483803" r:id="rId40"/>
    <p:sldLayoutId id="2147483804" r:id="rId41"/>
    <p:sldLayoutId id="2147483807" r:id="rId4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18.jpg" descr="image18.jpg"/>
          <p:cNvPicPr>
            <a:picLocks noChangeAspect="1"/>
          </p:cNvPicPr>
          <p:nvPr/>
        </p:nvPicPr>
        <p:blipFill>
          <a:blip r:embed="rId44">
            <a:alphaModFix amt="34000"/>
          </a:blip>
          <a:stretch>
            <a:fillRect/>
          </a:stretch>
        </p:blipFill>
        <p:spPr>
          <a:xfrm>
            <a:off x="-1" y="104542"/>
            <a:ext cx="9144001" cy="5143501"/>
          </a:xfrm>
          <a:prstGeom prst="rect">
            <a:avLst/>
          </a:prstGeom>
          <a:ln w="12700">
            <a:miter lim="400000"/>
          </a:ln>
        </p:spPr>
      </p:pic>
      <p:sp>
        <p:nvSpPr>
          <p:cNvPr id="3" name="Shape 458"/>
          <p:cNvSpPr/>
          <p:nvPr/>
        </p:nvSpPr>
        <p:spPr>
          <a:xfrm>
            <a:off x="440690" y="293914"/>
            <a:ext cx="8258811" cy="4430488"/>
          </a:xfrm>
          <a:prstGeom prst="rect">
            <a:avLst/>
          </a:prstGeom>
          <a:solidFill>
            <a:srgbClr val="FFFFFF"/>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4" name="Body Level One…"/>
          <p:cNvSpPr txBox="1">
            <a:spLocks noGrp="1"/>
          </p:cNvSpPr>
          <p:nvPr>
            <p:ph type="body" idx="1"/>
          </p:nvPr>
        </p:nvSpPr>
        <p:spPr>
          <a:xfrm>
            <a:off x="544945" y="1256144"/>
            <a:ext cx="8154555" cy="34654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8" tIns="121918" rIns="121918" bIns="121918">
            <a:normAutofit/>
          </a:bodyPr>
          <a:lstStyle/>
          <a:p>
            <a:r>
              <a:t>Body Level One</a:t>
            </a:r>
          </a:p>
          <a:p>
            <a:pPr lvl="1"/>
            <a:r>
              <a:t>Body Level Two</a:t>
            </a:r>
          </a:p>
          <a:p>
            <a:pPr lvl="2"/>
            <a:r>
              <a:t>Body Level Three</a:t>
            </a:r>
          </a:p>
          <a:p>
            <a:pPr lvl="3"/>
            <a:r>
              <a:t>Body Level Four</a:t>
            </a:r>
          </a:p>
          <a:p>
            <a:pPr lvl="4"/>
            <a:r>
              <a:t>Body Level Five</a:t>
            </a:r>
          </a:p>
        </p:txBody>
      </p:sp>
      <p:sp>
        <p:nvSpPr>
          <p:cNvPr id="5" name="Shape 460"/>
          <p:cNvSpPr/>
          <p:nvPr/>
        </p:nvSpPr>
        <p:spPr>
          <a:xfrm flipH="1">
            <a:off x="390522" y="-1"/>
            <a:ext cx="50166" cy="5143501"/>
          </a:xfrm>
          <a:prstGeom prst="rect">
            <a:avLst/>
          </a:prstGeom>
          <a:solidFill>
            <a:srgbClr val="F2F2F2"/>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6" name="Title Text"/>
          <p:cNvSpPr txBox="1">
            <a:spLocks noGrp="1"/>
          </p:cNvSpPr>
          <p:nvPr>
            <p:ph type="title"/>
          </p:nvPr>
        </p:nvSpPr>
        <p:spPr>
          <a:xfrm>
            <a:off x="544451" y="293840"/>
            <a:ext cx="8155049" cy="669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normAutofit/>
          </a:bodyPr>
          <a:lstStyle/>
          <a:p>
            <a:r>
              <a:t>Title Text</a:t>
            </a:r>
          </a:p>
        </p:txBody>
      </p:sp>
      <p:sp>
        <p:nvSpPr>
          <p:cNvPr id="7" name="Shape 462"/>
          <p:cNvSpPr/>
          <p:nvPr/>
        </p:nvSpPr>
        <p:spPr>
          <a:xfrm flipH="1">
            <a:off x="390524" y="293841"/>
            <a:ext cx="50165" cy="669199"/>
          </a:xfrm>
          <a:prstGeom prst="rect">
            <a:avLst/>
          </a:prstGeom>
          <a:solidFill>
            <a:srgbClr val="000000"/>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grpSp>
        <p:nvGrpSpPr>
          <p:cNvPr id="11" name="Group 466"/>
          <p:cNvGrpSpPr/>
          <p:nvPr/>
        </p:nvGrpSpPr>
        <p:grpSpPr>
          <a:xfrm>
            <a:off x="8476448" y="4797397"/>
            <a:ext cx="223053" cy="236055"/>
            <a:chOff x="0" y="0"/>
            <a:chExt cx="594806" cy="629479"/>
          </a:xfrm>
        </p:grpSpPr>
        <p:sp>
          <p:nvSpPr>
            <p:cNvPr id="8" name="Shape 463"/>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9" name="Shape 464"/>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10" name="Shape 465"/>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12" name="Shape 467"/>
          <p:cNvSpPr txBox="1"/>
          <p:nvPr/>
        </p:nvSpPr>
        <p:spPr>
          <a:xfrm>
            <a:off x="544451" y="4856181"/>
            <a:ext cx="1217639" cy="1846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13" name="Slide Number"/>
          <p:cNvSpPr txBox="1">
            <a:spLocks noGrp="1"/>
          </p:cNvSpPr>
          <p:nvPr>
            <p:ph type="sldNum" sz="quarter" idx="2"/>
          </p:nvPr>
        </p:nvSpPr>
        <p:spPr>
          <a:xfrm>
            <a:off x="8611387" y="4697971"/>
            <a:ext cx="379267" cy="338550"/>
          </a:xfrm>
          <a:prstGeom prst="rect">
            <a:avLst/>
          </a:prstGeom>
          <a:ln w="12700">
            <a:miter lim="400000"/>
          </a:ln>
        </p:spPr>
        <p:txBody>
          <a:bodyPr wrap="none" lIns="121918" tIns="121918" rIns="121918" bIns="121918" anchor="b">
            <a:spAutoFit/>
          </a:bodyPr>
          <a:lstStyle>
            <a:lvl1pPr algn="r">
              <a:lnSpc>
                <a:spcPct val="100000"/>
              </a:lnSpc>
              <a:spcBef>
                <a:spcPts val="0"/>
              </a:spcBef>
              <a:defRPr sz="600" b="0">
                <a:solidFill>
                  <a:srgbClr val="AFABAB"/>
                </a:solidFill>
                <a:latin typeface="Verdana"/>
                <a:ea typeface="Verdana"/>
                <a:cs typeface="Verdana"/>
                <a:sym typeface="Verdana"/>
              </a:defRPr>
            </a:lvl1pPr>
          </a:lstStyle>
          <a:p>
            <a:fld id="{86CB4B4D-7CA3-9044-876B-883B54F8677D}" type="slidenum">
              <a:t>‹#›</a:t>
            </a:fld>
            <a:endParaRPr/>
          </a:p>
        </p:txBody>
      </p:sp>
    </p:spTree>
    <p:extLst>
      <p:ext uri="{BB962C8B-B14F-4D97-AF65-F5344CB8AC3E}">
        <p14:creationId xmlns:p14="http://schemas.microsoft.com/office/powerpoint/2010/main" val="284075380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 id="2147483757" r:id="rId38"/>
    <p:sldLayoutId id="2147483758" r:id="rId39"/>
    <p:sldLayoutId id="2147483759" r:id="rId40"/>
    <p:sldLayoutId id="2147483760" r:id="rId41"/>
    <p:sldLayoutId id="2147483761" r:id="rId42"/>
  </p:sldLayoutIdLst>
  <p:transition spd="med"/>
  <p:txStyles>
    <p:titleStyle>
      <a:lvl1pPr marL="0" marR="0" indent="0" algn="l" defTabSz="685800" rtl="0" latinLnBrk="0">
        <a:lnSpc>
          <a:spcPct val="100000"/>
        </a:lnSpc>
        <a:spcBef>
          <a:spcPts val="675"/>
        </a:spcBef>
        <a:spcAft>
          <a:spcPts val="0"/>
        </a:spcAft>
        <a:buClrTx/>
        <a:buSzTx/>
        <a:buFontTx/>
        <a:buNone/>
        <a:tabLst/>
        <a:defRPr sz="2775" b="1" i="0" u="none" strike="noStrike" cap="none" spc="-59" baseline="0">
          <a:ln>
            <a:noFill/>
          </a:ln>
          <a:solidFill>
            <a:srgbClr val="000000"/>
          </a:solidFill>
          <a:uFillTx/>
          <a:latin typeface="Tahoma"/>
          <a:ea typeface="Tahoma"/>
          <a:cs typeface="Tahoma"/>
          <a:sym typeface="Tahoma"/>
        </a:defRPr>
      </a:lvl1pPr>
      <a:lvl2pPr marL="0" marR="0" indent="0" algn="l" defTabSz="685800" rtl="0" latinLnBrk="0">
        <a:lnSpc>
          <a:spcPct val="100000"/>
        </a:lnSpc>
        <a:spcBef>
          <a:spcPts val="675"/>
        </a:spcBef>
        <a:spcAft>
          <a:spcPts val="0"/>
        </a:spcAft>
        <a:buClrTx/>
        <a:buSzTx/>
        <a:buFontTx/>
        <a:buNone/>
        <a:tabLst/>
        <a:defRPr sz="2775" b="1" i="0" u="none" strike="noStrike" cap="none" spc="-59" baseline="0">
          <a:ln>
            <a:noFill/>
          </a:ln>
          <a:solidFill>
            <a:srgbClr val="000000"/>
          </a:solidFill>
          <a:uFillTx/>
          <a:latin typeface="Tahoma"/>
          <a:ea typeface="Tahoma"/>
          <a:cs typeface="Tahoma"/>
          <a:sym typeface="Tahoma"/>
        </a:defRPr>
      </a:lvl2pPr>
      <a:lvl3pPr marL="317182" marR="0" indent="-317182" algn="l" defTabSz="685800" rtl="0" latinLnBrk="0">
        <a:lnSpc>
          <a:spcPct val="100000"/>
        </a:lnSpc>
        <a:spcBef>
          <a:spcPts val="675"/>
        </a:spcBef>
        <a:spcAft>
          <a:spcPts val="0"/>
        </a:spcAft>
        <a:buClrTx/>
        <a:buSzPct val="100000"/>
        <a:buFontTx/>
        <a:buChar char="•"/>
        <a:tabLst/>
        <a:defRPr sz="2775" b="1" i="0" u="none" strike="noStrike" cap="none" spc="-59" baseline="0">
          <a:ln>
            <a:noFill/>
          </a:ln>
          <a:solidFill>
            <a:srgbClr val="000000"/>
          </a:solidFill>
          <a:uFillTx/>
          <a:latin typeface="Tahoma"/>
          <a:ea typeface="Tahoma"/>
          <a:cs typeface="Tahoma"/>
          <a:sym typeface="Tahoma"/>
        </a:defRPr>
      </a:lvl3pPr>
      <a:lvl4pPr marL="352425" marR="0" indent="-352425" algn="l" defTabSz="685800" rtl="0" latinLnBrk="0">
        <a:lnSpc>
          <a:spcPct val="100000"/>
        </a:lnSpc>
        <a:spcBef>
          <a:spcPts val="675"/>
        </a:spcBef>
        <a:spcAft>
          <a:spcPts val="0"/>
        </a:spcAft>
        <a:buClrTx/>
        <a:buSzPct val="100000"/>
        <a:buFontTx/>
        <a:buChar char="•"/>
        <a:tabLst/>
        <a:defRPr sz="2775" b="1" i="0" u="none" strike="noStrike" cap="none" spc="-59" baseline="0">
          <a:ln>
            <a:noFill/>
          </a:ln>
          <a:solidFill>
            <a:srgbClr val="000000"/>
          </a:solidFill>
          <a:uFillTx/>
          <a:latin typeface="Tahoma"/>
          <a:ea typeface="Tahoma"/>
          <a:cs typeface="Tahoma"/>
          <a:sym typeface="Tahoma"/>
        </a:defRPr>
      </a:lvl4pPr>
      <a:lvl5pPr marL="352425" marR="0" indent="-352425" algn="l" defTabSz="685800" rtl="0" latinLnBrk="0">
        <a:lnSpc>
          <a:spcPct val="100000"/>
        </a:lnSpc>
        <a:spcBef>
          <a:spcPts val="675"/>
        </a:spcBef>
        <a:spcAft>
          <a:spcPts val="0"/>
        </a:spcAft>
        <a:buClrTx/>
        <a:buSzPct val="100000"/>
        <a:buFontTx/>
        <a:buChar char="•"/>
        <a:tabLst/>
        <a:defRPr sz="2775" b="1" i="0" u="none" strike="noStrike" cap="none" spc="-59" baseline="0">
          <a:ln>
            <a:noFill/>
          </a:ln>
          <a:solidFill>
            <a:srgbClr val="000000"/>
          </a:solidFill>
          <a:uFillTx/>
          <a:latin typeface="Tahoma"/>
          <a:ea typeface="Tahoma"/>
          <a:cs typeface="Tahoma"/>
          <a:sym typeface="Tahoma"/>
        </a:defRPr>
      </a:lvl5pPr>
      <a:lvl6pPr marL="352425" marR="0" indent="-352425" algn="l" defTabSz="685800" rtl="0" latinLnBrk="0">
        <a:lnSpc>
          <a:spcPct val="100000"/>
        </a:lnSpc>
        <a:spcBef>
          <a:spcPts val="675"/>
        </a:spcBef>
        <a:spcAft>
          <a:spcPts val="0"/>
        </a:spcAft>
        <a:buClrTx/>
        <a:buSzPct val="100000"/>
        <a:buFontTx/>
        <a:buChar char="•"/>
        <a:tabLst/>
        <a:defRPr sz="2775" b="1" i="0" u="none" strike="noStrike" cap="none" spc="-59" baseline="0">
          <a:ln>
            <a:noFill/>
          </a:ln>
          <a:solidFill>
            <a:srgbClr val="000000"/>
          </a:solidFill>
          <a:uFillTx/>
          <a:latin typeface="Tahoma"/>
          <a:ea typeface="Tahoma"/>
          <a:cs typeface="Tahoma"/>
          <a:sym typeface="Tahoma"/>
        </a:defRPr>
      </a:lvl6pPr>
      <a:lvl7pPr marL="352425" marR="0" indent="-352425" algn="l" defTabSz="685800" rtl="0" latinLnBrk="0">
        <a:lnSpc>
          <a:spcPct val="100000"/>
        </a:lnSpc>
        <a:spcBef>
          <a:spcPts val="675"/>
        </a:spcBef>
        <a:spcAft>
          <a:spcPts val="0"/>
        </a:spcAft>
        <a:buClrTx/>
        <a:buSzPct val="100000"/>
        <a:buFontTx/>
        <a:buChar char="•"/>
        <a:tabLst/>
        <a:defRPr sz="2775" b="1" i="0" u="none" strike="noStrike" cap="none" spc="-59" baseline="0">
          <a:ln>
            <a:noFill/>
          </a:ln>
          <a:solidFill>
            <a:srgbClr val="000000"/>
          </a:solidFill>
          <a:uFillTx/>
          <a:latin typeface="Tahoma"/>
          <a:ea typeface="Tahoma"/>
          <a:cs typeface="Tahoma"/>
          <a:sym typeface="Tahoma"/>
        </a:defRPr>
      </a:lvl7pPr>
      <a:lvl8pPr marL="352425" marR="0" indent="-352425" algn="l" defTabSz="685800" rtl="0" latinLnBrk="0">
        <a:lnSpc>
          <a:spcPct val="100000"/>
        </a:lnSpc>
        <a:spcBef>
          <a:spcPts val="675"/>
        </a:spcBef>
        <a:spcAft>
          <a:spcPts val="0"/>
        </a:spcAft>
        <a:buClrTx/>
        <a:buSzPct val="100000"/>
        <a:buFontTx/>
        <a:buChar char="•"/>
        <a:tabLst/>
        <a:defRPr sz="2775" b="1" i="0" u="none" strike="noStrike" cap="none" spc="-59" baseline="0">
          <a:ln>
            <a:noFill/>
          </a:ln>
          <a:solidFill>
            <a:srgbClr val="000000"/>
          </a:solidFill>
          <a:uFillTx/>
          <a:latin typeface="Tahoma"/>
          <a:ea typeface="Tahoma"/>
          <a:cs typeface="Tahoma"/>
          <a:sym typeface="Tahoma"/>
        </a:defRPr>
      </a:lvl8pPr>
      <a:lvl9pPr marL="352425" marR="0" indent="-352425" algn="l" defTabSz="685800" rtl="0" latinLnBrk="0">
        <a:lnSpc>
          <a:spcPct val="100000"/>
        </a:lnSpc>
        <a:spcBef>
          <a:spcPts val="675"/>
        </a:spcBef>
        <a:spcAft>
          <a:spcPts val="0"/>
        </a:spcAft>
        <a:buClrTx/>
        <a:buSzPct val="100000"/>
        <a:buFontTx/>
        <a:buChar char="•"/>
        <a:tabLst/>
        <a:defRPr sz="2775" b="1" i="0" u="none" strike="noStrike" cap="none" spc="-59" baseline="0">
          <a:ln>
            <a:noFill/>
          </a:ln>
          <a:solidFill>
            <a:srgbClr val="000000"/>
          </a:solidFill>
          <a:uFillTx/>
          <a:latin typeface="Tahoma"/>
          <a:ea typeface="Tahoma"/>
          <a:cs typeface="Tahoma"/>
          <a:sym typeface="Tahoma"/>
        </a:defRPr>
      </a:lvl9pPr>
    </p:titleStyle>
    <p:bodyStyle>
      <a:lvl1pPr marL="171450" marR="0" indent="-171450"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1pPr>
      <a:lvl2pPr marL="300038" marR="0" indent="-192881"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2pPr>
      <a:lvl3pPr marL="413912" marR="0" indent="-220435"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3pPr>
      <a:lvl4pPr marL="499041" marR="0" indent="-220435"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4pPr>
      <a:lvl5pPr marL="583917" marR="0" indent="-218395"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5pPr>
      <a:lvl6pPr marL="1085850" marR="0" indent="-228600"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6pPr>
      <a:lvl7pPr marL="1257300" marR="0" indent="-228600"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7pPr>
      <a:lvl8pPr marL="1428750" marR="0" indent="-228600"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8pPr>
      <a:lvl9pPr marL="1600200" marR="0" indent="-228600"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9pPr>
    </p:bodyStyle>
    <p:otherStyle>
      <a:lvl1pPr marL="0" marR="0" indent="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Verdana"/>
        </a:defRPr>
      </a:lvl1pPr>
      <a:lvl2pPr marL="0" marR="0" indent="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Verdana"/>
        </a:defRPr>
      </a:lvl2pPr>
      <a:lvl3pPr marL="325755" marR="0" indent="-68580" algn="r" defTabSz="685800" rtl="0" latinLnBrk="0">
        <a:lnSpc>
          <a:spcPct val="100000"/>
        </a:lnSpc>
        <a:spcBef>
          <a:spcPts val="0"/>
        </a:spcBef>
        <a:spcAft>
          <a:spcPts val="0"/>
        </a:spcAft>
        <a:buClrTx/>
        <a:buSzPct val="100000"/>
        <a:buFontTx/>
        <a:buChar char="•"/>
        <a:tabLst/>
        <a:defRPr sz="600" b="0" i="0" u="none" strike="noStrike" cap="none" spc="0" baseline="0">
          <a:ln>
            <a:noFill/>
          </a:ln>
          <a:solidFill>
            <a:schemeClr val="tx1"/>
          </a:solidFill>
          <a:uFillTx/>
          <a:latin typeface="+mn-lt"/>
          <a:ea typeface="+mn-ea"/>
          <a:cs typeface="+mn-cs"/>
          <a:sym typeface="Verdana"/>
        </a:defRPr>
      </a:lvl3pPr>
      <a:lvl4pPr marL="461963" marR="0" indent="-76200" algn="r" defTabSz="685800" rtl="0" latinLnBrk="0">
        <a:lnSpc>
          <a:spcPct val="100000"/>
        </a:lnSpc>
        <a:spcBef>
          <a:spcPts val="0"/>
        </a:spcBef>
        <a:spcAft>
          <a:spcPts val="0"/>
        </a:spcAft>
        <a:buClrTx/>
        <a:buSzPct val="100000"/>
        <a:buFontTx/>
        <a:buChar char="•"/>
        <a:tabLst/>
        <a:defRPr sz="600" b="0" i="0" u="none" strike="noStrike" cap="none" spc="0" baseline="0">
          <a:ln>
            <a:noFill/>
          </a:ln>
          <a:solidFill>
            <a:schemeClr val="tx1"/>
          </a:solidFill>
          <a:uFillTx/>
          <a:latin typeface="+mn-lt"/>
          <a:ea typeface="+mn-ea"/>
          <a:cs typeface="+mn-cs"/>
          <a:sym typeface="Verdana"/>
        </a:defRPr>
      </a:lvl4pPr>
      <a:lvl5pPr marL="590550" marR="0" indent="-76200" algn="r" defTabSz="685800" rtl="0" latinLnBrk="0">
        <a:lnSpc>
          <a:spcPct val="100000"/>
        </a:lnSpc>
        <a:spcBef>
          <a:spcPts val="0"/>
        </a:spcBef>
        <a:spcAft>
          <a:spcPts val="0"/>
        </a:spcAft>
        <a:buClrTx/>
        <a:buSzPct val="100000"/>
        <a:buFontTx/>
        <a:buChar char="•"/>
        <a:tabLst/>
        <a:defRPr sz="600" b="0" i="0" u="none" strike="noStrike" cap="none" spc="0" baseline="0">
          <a:ln>
            <a:noFill/>
          </a:ln>
          <a:solidFill>
            <a:schemeClr val="tx1"/>
          </a:solidFill>
          <a:uFillTx/>
          <a:latin typeface="+mn-lt"/>
          <a:ea typeface="+mn-ea"/>
          <a:cs typeface="+mn-cs"/>
          <a:sym typeface="Verdana"/>
        </a:defRPr>
      </a:lvl5pPr>
      <a:lvl6pPr marL="719138" marR="0" indent="-76200" algn="r" defTabSz="685800" rtl="0" latinLnBrk="0">
        <a:lnSpc>
          <a:spcPct val="100000"/>
        </a:lnSpc>
        <a:spcBef>
          <a:spcPts val="0"/>
        </a:spcBef>
        <a:spcAft>
          <a:spcPts val="0"/>
        </a:spcAft>
        <a:buClrTx/>
        <a:buSzPct val="100000"/>
        <a:buFontTx/>
        <a:buChar char="•"/>
        <a:tabLst/>
        <a:defRPr sz="600" b="0" i="0" u="none" strike="noStrike" cap="none" spc="0" baseline="0">
          <a:ln>
            <a:noFill/>
          </a:ln>
          <a:solidFill>
            <a:schemeClr val="tx1"/>
          </a:solidFill>
          <a:uFillTx/>
          <a:latin typeface="+mn-lt"/>
          <a:ea typeface="+mn-ea"/>
          <a:cs typeface="+mn-cs"/>
          <a:sym typeface="Verdana"/>
        </a:defRPr>
      </a:lvl6pPr>
      <a:lvl7pPr marL="847725" marR="0" indent="-76200" algn="r" defTabSz="685800" rtl="0" latinLnBrk="0">
        <a:lnSpc>
          <a:spcPct val="100000"/>
        </a:lnSpc>
        <a:spcBef>
          <a:spcPts val="0"/>
        </a:spcBef>
        <a:spcAft>
          <a:spcPts val="0"/>
        </a:spcAft>
        <a:buClrTx/>
        <a:buSzPct val="100000"/>
        <a:buFontTx/>
        <a:buChar char="•"/>
        <a:tabLst/>
        <a:defRPr sz="600" b="0" i="0" u="none" strike="noStrike" cap="none" spc="0" baseline="0">
          <a:ln>
            <a:noFill/>
          </a:ln>
          <a:solidFill>
            <a:schemeClr val="tx1"/>
          </a:solidFill>
          <a:uFillTx/>
          <a:latin typeface="+mn-lt"/>
          <a:ea typeface="+mn-ea"/>
          <a:cs typeface="+mn-cs"/>
          <a:sym typeface="Verdana"/>
        </a:defRPr>
      </a:lvl7pPr>
      <a:lvl8pPr marL="976313" marR="0" indent="-76200" algn="r" defTabSz="685800" rtl="0" latinLnBrk="0">
        <a:lnSpc>
          <a:spcPct val="100000"/>
        </a:lnSpc>
        <a:spcBef>
          <a:spcPts val="0"/>
        </a:spcBef>
        <a:spcAft>
          <a:spcPts val="0"/>
        </a:spcAft>
        <a:buClrTx/>
        <a:buSzPct val="100000"/>
        <a:buFontTx/>
        <a:buChar char="•"/>
        <a:tabLst/>
        <a:defRPr sz="600" b="0" i="0" u="none" strike="noStrike" cap="none" spc="0" baseline="0">
          <a:ln>
            <a:noFill/>
          </a:ln>
          <a:solidFill>
            <a:schemeClr val="tx1"/>
          </a:solidFill>
          <a:uFillTx/>
          <a:latin typeface="+mn-lt"/>
          <a:ea typeface="+mn-ea"/>
          <a:cs typeface="+mn-cs"/>
          <a:sym typeface="Verdana"/>
        </a:defRPr>
      </a:lvl8pPr>
      <a:lvl9pPr marL="1104900" marR="0" indent="-76200" algn="r" defTabSz="685800" rtl="0" latinLnBrk="0">
        <a:lnSpc>
          <a:spcPct val="100000"/>
        </a:lnSpc>
        <a:spcBef>
          <a:spcPts val="0"/>
        </a:spcBef>
        <a:spcAft>
          <a:spcPts val="0"/>
        </a:spcAft>
        <a:buClrTx/>
        <a:buSzPct val="100000"/>
        <a:buFontTx/>
        <a:buChar char="•"/>
        <a:tabLst/>
        <a:defRPr sz="6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6.xml"/></Relationships>
</file>

<file path=ppt/slides/_rels/slide101.xml.rels><?xml version="1.0" encoding="UTF-8" standalone="yes"?>
<Relationships xmlns="http://schemas.openxmlformats.org/package/2006/relationships"><Relationship Id="rId3" Type="http://schemas.openxmlformats.org/officeDocument/2006/relationships/hyperlink" Target="https://www.terraform.io/docs/provisioners/index.html#destroy-time-provisioners" TargetMode="External"/><Relationship Id="rId2" Type="http://schemas.openxmlformats.org/officeDocument/2006/relationships/notesSlide" Target="../notesSlides/notesSlide73.xml"/><Relationship Id="rId1" Type="http://schemas.openxmlformats.org/officeDocument/2006/relationships/slideLayout" Target="../slideLayouts/slideLayout36.xml"/><Relationship Id="rId4" Type="http://schemas.openxmlformats.org/officeDocument/2006/relationships/image" Target="../media/image103.png"/></Relationships>
</file>

<file path=ppt/slides/_rels/slide10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8.xml"/><Relationship Id="rId1" Type="http://schemas.openxmlformats.org/officeDocument/2006/relationships/slideLayout" Target="../slideLayouts/slideLayout3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0.xml"/><Relationship Id="rId1" Type="http://schemas.openxmlformats.org/officeDocument/2006/relationships/slideLayout" Target="../slideLayouts/slideLayout3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hyperlink" Target="https://azure.microsoft.com/en-us/services/key-vault/?&amp;ef_id=EAIaIQobChMIocnT3-Cj5QIVbx6tBh16xwXkEAAYASAAEgI-jfD_BwE:G:s&amp;OCID=AID2000128_SEM_IMHcwqu6&amp;MarinID=IMHcwqu6_359393301283_azure%20key%20vault_e_c__73271632300_kwd-415940116485&amp;lnkd=Google_Azure_Brand&amp;gclid=EAIaIQobChMIocnT3-Cj5QIVbx6tBh16xwXkEAAYASAAEgI-jfD_BwE" TargetMode="External"/><Relationship Id="rId2" Type="http://schemas.openxmlformats.org/officeDocument/2006/relationships/notesSlide" Target="../notesSlides/notesSlide82.xml"/><Relationship Id="rId1" Type="http://schemas.openxmlformats.org/officeDocument/2006/relationships/slideLayout" Target="../slideLayouts/slideLayout3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4.xml"/><Relationship Id="rId1" Type="http://schemas.openxmlformats.org/officeDocument/2006/relationships/slideLayout" Target="../slideLayouts/slideLayout7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8.xml"/></Relationships>
</file>

<file path=ppt/slides/_rels/slide13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6.xml"/><Relationship Id="rId1" Type="http://schemas.openxmlformats.org/officeDocument/2006/relationships/slideLayout" Target="../slideLayouts/slideLayout77.xml"/><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110.sv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9.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9.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8.xml"/></Relationships>
</file>

<file path=ppt/slides/_rels/slide136.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91.xml"/><Relationship Id="rId1" Type="http://schemas.openxmlformats.org/officeDocument/2006/relationships/slideLayout" Target="../slideLayouts/slideLayout78.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3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2.xml"/><Relationship Id="rId1" Type="http://schemas.openxmlformats.org/officeDocument/2006/relationships/slideLayout" Target="../slideLayouts/slideLayout78.xml"/></Relationships>
</file>

<file path=ppt/slides/_rels/slide138.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93.xml"/><Relationship Id="rId1" Type="http://schemas.openxmlformats.org/officeDocument/2006/relationships/slideLayout" Target="../slideLayouts/slideLayout80.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39.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94.xml"/><Relationship Id="rId1" Type="http://schemas.openxmlformats.org/officeDocument/2006/relationships/slideLayout" Target="../slideLayouts/slideLayout80.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14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5.xml"/><Relationship Id="rId1" Type="http://schemas.openxmlformats.org/officeDocument/2006/relationships/slideLayout" Target="../slideLayouts/slideLayout78.xml"/></Relationships>
</file>

<file path=ppt/slides/_rels/slide14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8.xml"/></Relationships>
</file>

<file path=ppt/slides/_rels/slide14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8.xml"/></Relationships>
</file>

<file path=ppt/slides/_rels/slide143.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96.xml"/><Relationship Id="rId1" Type="http://schemas.openxmlformats.org/officeDocument/2006/relationships/slideLayout" Target="../slideLayouts/slideLayout80.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7.xml"/><Relationship Id="rId1" Type="http://schemas.openxmlformats.org/officeDocument/2006/relationships/slideLayout" Target="../slideLayouts/slideLayout80.xml"/><Relationship Id="rId4" Type="http://schemas.openxmlformats.org/officeDocument/2006/relationships/image" Target="../media/image124.png"/></Relationships>
</file>

<file path=ppt/slides/_rels/slide14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80.xml"/></Relationships>
</file>

<file path=ppt/slides/_rels/slide14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98.xml"/><Relationship Id="rId1" Type="http://schemas.openxmlformats.org/officeDocument/2006/relationships/slideLayout" Target="../slideLayouts/slideLayout80.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9.xml"/><Relationship Id="rId1" Type="http://schemas.openxmlformats.org/officeDocument/2006/relationships/slideLayout" Target="../slideLayouts/slideLayout80.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15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01.xml"/><Relationship Id="rId1" Type="http://schemas.openxmlformats.org/officeDocument/2006/relationships/slideLayout" Target="../slideLayouts/slideLayout80.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51.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notesSlide" Target="../notesSlides/notesSlide102.xml"/><Relationship Id="rId1" Type="http://schemas.openxmlformats.org/officeDocument/2006/relationships/slideLayout" Target="../slideLayouts/slideLayout80.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5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29.png"/><Relationship Id="rId7" Type="http://schemas.openxmlformats.org/officeDocument/2006/relationships/image" Target="../media/image115.png"/><Relationship Id="rId2" Type="http://schemas.openxmlformats.org/officeDocument/2006/relationships/notesSlide" Target="../notesSlides/notesSlide103.xml"/><Relationship Id="rId1" Type="http://schemas.openxmlformats.org/officeDocument/2006/relationships/slideLayout" Target="../slideLayouts/slideLayout80.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30.emf"/><Relationship Id="rId9" Type="http://schemas.openxmlformats.org/officeDocument/2006/relationships/image" Target="../media/image117.png"/></Relationships>
</file>

<file path=ppt/slides/_rels/slide153.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104.xml"/><Relationship Id="rId1" Type="http://schemas.openxmlformats.org/officeDocument/2006/relationships/slideLayout" Target="../slideLayouts/slideLayout81.xml"/><Relationship Id="rId4" Type="http://schemas.openxmlformats.org/officeDocument/2006/relationships/image" Target="../media/image132.png"/></Relationships>
</file>

<file path=ppt/slides/_rels/slide15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1.emf"/><Relationship Id="rId7" Type="http://schemas.openxmlformats.org/officeDocument/2006/relationships/image" Target="../media/image136.png"/><Relationship Id="rId2" Type="http://schemas.openxmlformats.org/officeDocument/2006/relationships/notesSlide" Target="../notesSlides/notesSlide105.xml"/><Relationship Id="rId1" Type="http://schemas.openxmlformats.org/officeDocument/2006/relationships/slideLayout" Target="../slideLayouts/slideLayout82.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s>
</file>

<file path=ppt/slides/_rels/slide15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82.xml"/><Relationship Id="rId4" Type="http://schemas.openxmlformats.org/officeDocument/2006/relationships/image" Target="../media/image143.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8.xml"/></Relationships>
</file>

<file path=ppt/slides/_rels/slide15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5.png"/><Relationship Id="rId1" Type="http://schemas.openxmlformats.org/officeDocument/2006/relationships/slideLayout" Target="../slideLayouts/slideLayout77.xml"/><Relationship Id="rId6" Type="http://schemas.openxmlformats.org/officeDocument/2006/relationships/image" Target="../media/image116.png"/><Relationship Id="rId5" Type="http://schemas.openxmlformats.org/officeDocument/2006/relationships/image" Target="../media/image114.png"/><Relationship Id="rId4" Type="http://schemas.openxmlformats.org/officeDocument/2006/relationships/image" Target="../media/image113.png"/></Relationships>
</file>

<file path=ppt/slides/_rels/slide158.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jpg"/><Relationship Id="rId18" Type="http://schemas.openxmlformats.org/officeDocument/2006/relationships/image" Target="../media/image117.png"/><Relationship Id="rId3" Type="http://schemas.openxmlformats.org/officeDocument/2006/relationships/image" Target="../media/image144.png"/><Relationship Id="rId21" Type="http://schemas.openxmlformats.org/officeDocument/2006/relationships/image" Target="../media/image116.png"/><Relationship Id="rId7" Type="http://schemas.openxmlformats.org/officeDocument/2006/relationships/image" Target="../media/image148.png"/><Relationship Id="rId12" Type="http://schemas.openxmlformats.org/officeDocument/2006/relationships/image" Target="../media/image153.png"/><Relationship Id="rId17" Type="http://schemas.openxmlformats.org/officeDocument/2006/relationships/image" Target="../media/image115.png"/><Relationship Id="rId2" Type="http://schemas.openxmlformats.org/officeDocument/2006/relationships/notesSlide" Target="../notesSlides/notesSlide107.xml"/><Relationship Id="rId16" Type="http://schemas.openxmlformats.org/officeDocument/2006/relationships/image" Target="../media/image157.svg"/><Relationship Id="rId20" Type="http://schemas.openxmlformats.org/officeDocument/2006/relationships/image" Target="../media/image114.png"/><Relationship Id="rId1" Type="http://schemas.openxmlformats.org/officeDocument/2006/relationships/slideLayout" Target="../slideLayouts/slideLayout77.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5" Type="http://schemas.openxmlformats.org/officeDocument/2006/relationships/image" Target="../media/image156.png"/><Relationship Id="rId10" Type="http://schemas.openxmlformats.org/officeDocument/2006/relationships/image" Target="../media/image151.png"/><Relationship Id="rId19" Type="http://schemas.openxmlformats.org/officeDocument/2006/relationships/image" Target="../media/image113.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png"/></Relationships>
</file>

<file path=ppt/slides/_rels/slide159.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4.png"/><Relationship Id="rId18" Type="http://schemas.openxmlformats.org/officeDocument/2006/relationships/image" Target="../media/image169.png"/><Relationship Id="rId3" Type="http://schemas.openxmlformats.org/officeDocument/2006/relationships/image" Target="../media/image113.png"/><Relationship Id="rId21" Type="http://schemas.openxmlformats.org/officeDocument/2006/relationships/image" Target="../media/image172.png"/><Relationship Id="rId7" Type="http://schemas.openxmlformats.org/officeDocument/2006/relationships/image" Target="../media/image161.png"/><Relationship Id="rId12" Type="http://schemas.openxmlformats.org/officeDocument/2006/relationships/image" Target="../media/image163.png"/><Relationship Id="rId17" Type="http://schemas.openxmlformats.org/officeDocument/2006/relationships/image" Target="../media/image168.png"/><Relationship Id="rId2" Type="http://schemas.openxmlformats.org/officeDocument/2006/relationships/image" Target="../media/image158.png"/><Relationship Id="rId16" Type="http://schemas.openxmlformats.org/officeDocument/2006/relationships/image" Target="../media/image167.png"/><Relationship Id="rId20" Type="http://schemas.openxmlformats.org/officeDocument/2006/relationships/image" Target="../media/image171.png"/><Relationship Id="rId1" Type="http://schemas.openxmlformats.org/officeDocument/2006/relationships/slideLayout" Target="../slideLayouts/slideLayout83.xml"/><Relationship Id="rId6" Type="http://schemas.openxmlformats.org/officeDocument/2006/relationships/image" Target="../media/image160.png"/><Relationship Id="rId11" Type="http://schemas.openxmlformats.org/officeDocument/2006/relationships/image" Target="../media/image116.png"/><Relationship Id="rId5" Type="http://schemas.openxmlformats.org/officeDocument/2006/relationships/image" Target="../media/image159.png"/><Relationship Id="rId15" Type="http://schemas.openxmlformats.org/officeDocument/2006/relationships/image" Target="../media/image166.png"/><Relationship Id="rId10" Type="http://schemas.openxmlformats.org/officeDocument/2006/relationships/image" Target="../media/image114.png"/><Relationship Id="rId19" Type="http://schemas.openxmlformats.org/officeDocument/2006/relationships/image" Target="../media/image170.png"/><Relationship Id="rId4" Type="http://schemas.openxmlformats.org/officeDocument/2006/relationships/image" Target="../media/image115.png"/><Relationship Id="rId9" Type="http://schemas.openxmlformats.org/officeDocument/2006/relationships/image" Target="../media/image117.png"/><Relationship Id="rId14" Type="http://schemas.openxmlformats.org/officeDocument/2006/relationships/image" Target="../media/image165.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7.xml"/></Relationships>
</file>

<file path=ppt/slides/_rels/slide16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09.xml"/><Relationship Id="rId1" Type="http://schemas.openxmlformats.org/officeDocument/2006/relationships/slideLayout" Target="../slideLayouts/slideLayout83.xml"/><Relationship Id="rId5" Type="http://schemas.openxmlformats.org/officeDocument/2006/relationships/image" Target="../media/image175.png"/><Relationship Id="rId4" Type="http://schemas.openxmlformats.org/officeDocument/2006/relationships/image" Target="../media/image174.png"/></Relationships>
</file>

<file path=ppt/slides/_rels/slide16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10.xml"/><Relationship Id="rId1" Type="http://schemas.openxmlformats.org/officeDocument/2006/relationships/slideLayout" Target="../slideLayouts/slideLayout83.xml"/><Relationship Id="rId4" Type="http://schemas.openxmlformats.org/officeDocument/2006/relationships/image" Target="../media/image175.png"/></Relationships>
</file>

<file path=ppt/slides/_rels/slide163.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7.png"/><Relationship Id="rId7" Type="http://schemas.openxmlformats.org/officeDocument/2006/relationships/image" Target="../media/image179.png"/><Relationship Id="rId2" Type="http://schemas.openxmlformats.org/officeDocument/2006/relationships/notesSlide" Target="../notesSlides/notesSlide111.xml"/><Relationship Id="rId1" Type="http://schemas.openxmlformats.org/officeDocument/2006/relationships/slideLayout" Target="../slideLayouts/slideLayout83.xml"/><Relationship Id="rId6" Type="http://schemas.openxmlformats.org/officeDocument/2006/relationships/image" Target="../media/image155.png"/><Relationship Id="rId5" Type="http://schemas.openxmlformats.org/officeDocument/2006/relationships/image" Target="../media/image178.png"/><Relationship Id="rId4" Type="http://schemas.openxmlformats.org/officeDocument/2006/relationships/image" Target="../media/image154.jpg"/><Relationship Id="rId9" Type="http://schemas.openxmlformats.org/officeDocument/2006/relationships/image" Target="../media/image175.png"/></Relationships>
</file>

<file path=ppt/slides/_rels/slide16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84.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tiff"/></Relationships>
</file>

<file path=ppt/slides/_rels/slide1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jpg"/><Relationship Id="rId3" Type="http://schemas.openxmlformats.org/officeDocument/2006/relationships/image" Target="../media/image51.png"/><Relationship Id="rId7" Type="http://schemas.openxmlformats.org/officeDocument/2006/relationships/image" Target="../media/image70.png"/><Relationship Id="rId12" Type="http://schemas.openxmlformats.org/officeDocument/2006/relationships/image" Target="../media/image75.jpg"/><Relationship Id="rId17" Type="http://schemas.openxmlformats.org/officeDocument/2006/relationships/image" Target="../media/image80.png"/><Relationship Id="rId2" Type="http://schemas.openxmlformats.org/officeDocument/2006/relationships/notesSlide" Target="../notesSlides/notesSlide18.xml"/><Relationship Id="rId16" Type="http://schemas.openxmlformats.org/officeDocument/2006/relationships/image" Target="../media/image79.png"/><Relationship Id="rId1" Type="http://schemas.openxmlformats.org/officeDocument/2006/relationships/slideLayout" Target="../slideLayouts/slideLayout5.xml"/><Relationship Id="rId6" Type="http://schemas.openxmlformats.org/officeDocument/2006/relationships/image" Target="../media/image69.png"/><Relationship Id="rId11" Type="http://schemas.openxmlformats.org/officeDocument/2006/relationships/image" Target="../media/image74.jp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jpg"/><Relationship Id="rId4" Type="http://schemas.openxmlformats.org/officeDocument/2006/relationships/image" Target="../media/image67.png"/><Relationship Id="rId9" Type="http://schemas.openxmlformats.org/officeDocument/2006/relationships/image" Target="../media/image72.jpg"/><Relationship Id="rId14" Type="http://schemas.openxmlformats.org/officeDocument/2006/relationships/image" Target="../media/image77.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51.png"/><Relationship Id="rId7"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hyperlink" Target="https://golang.org/" TargetMode="External"/><Relationship Id="rId5" Type="http://schemas.openxmlformats.org/officeDocument/2006/relationships/hyperlink" Target="https://github.com/hashicorp/terraform" TargetMode="External"/><Relationship Id="rId4" Type="http://schemas.openxmlformats.org/officeDocument/2006/relationships/hyperlink" Target="https://www.terraform.io/"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hyperlink" Target="https://www.terraform.io/docs" TargetMode="Externa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87.png"/><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88.png"/><Relationship Id="rId4" Type="http://schemas.openxmlformats.org/officeDocument/2006/relationships/hyperlink" Target="https://registry.terraform.io/providers/hashicorp/azurerm/latest/doc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hyperlink" Target="https://aka.ms/terraformdocs" TargetMode="External"/><Relationship Id="rId4" Type="http://schemas.openxmlformats.org/officeDocument/2006/relationships/hyperlink" Target="https://aka.ms/terrafor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github.com/Zenocolo/AzureTerraformWorkshop/blob/PAPCP"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hyperlink" Target="https://www.terraform.io/docs/configuration/terraform.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hyperlink" Target="https://www.terraform.io/docs/providers/azurerm/guides/service_principal_client_secret.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6.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6.xml"/></Relationships>
</file>

<file path=ppt/slides/_rels/slide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6.xml"/></Relationships>
</file>

<file path=ppt/slides/_rels/slide77.xml.rels><?xml version="1.0" encoding="UTF-8" standalone="yes"?>
<Relationships xmlns="http://schemas.openxmlformats.org/package/2006/relationships"><Relationship Id="rId3" Type="http://schemas.openxmlformats.org/officeDocument/2006/relationships/hyperlink" Target="https://www.terraform.io/docs/configuration/interpolation.html#concat-list1-list2-" TargetMode="External"/><Relationship Id="rId2" Type="http://schemas.openxmlformats.org/officeDocument/2006/relationships/notesSlide" Target="../notesSlides/notesSlide56.xml"/><Relationship Id="rId1" Type="http://schemas.openxmlformats.org/officeDocument/2006/relationships/slideLayout" Target="../slideLayouts/slideLayout36.xml"/><Relationship Id="rId4" Type="http://schemas.openxmlformats.org/officeDocument/2006/relationships/hyperlink" Target="https://www.terraform.io/docs/configuration/interpolation.html#element-list-index-"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www.terraform.io/docs/configuration/interpolation.html#format-format-args-" TargetMode="External"/><Relationship Id="rId2" Type="http://schemas.openxmlformats.org/officeDocument/2006/relationships/notesSlide" Target="../notesSlides/notesSlide57.xml"/><Relationship Id="rId1" Type="http://schemas.openxmlformats.org/officeDocument/2006/relationships/slideLayout" Target="../slideLayouts/slideLayout3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1.png"/><Relationship Id="rId7"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0.xml"/><Relationship Id="rId1" Type="http://schemas.openxmlformats.org/officeDocument/2006/relationships/slideLayout" Target="../slideLayouts/slideLayout3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6.xml"/></Relationships>
</file>

<file path=ppt/slides/_rels/slide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1.xml"/><Relationship Id="rId1" Type="http://schemas.openxmlformats.org/officeDocument/2006/relationships/slideLayout" Target="../slideLayouts/slideLayout3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56.png"/><Relationship Id="rId4" Type="http://schemas.openxmlformats.org/officeDocument/2006/relationships/image" Target="../media/image55.png"/></Relationships>
</file>

<file path=ppt/slides/_rels/slide9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6.xml"/></Relationships>
</file>

<file path=ppt/slides/_rels/slide9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36.xml"/></Relationships>
</file>

<file path=ppt/slides/_rels/slide93.xml.rels><?xml version="1.0" encoding="UTF-8" standalone="yes"?>
<Relationships xmlns="http://schemas.openxmlformats.org/package/2006/relationships"><Relationship Id="rId3" Type="http://schemas.openxmlformats.org/officeDocument/2006/relationships/hyperlink" Target="https://www.terraform.io/docs/configuration/resources.html#depends_on-explicit-resource-dependencies" TargetMode="External"/><Relationship Id="rId2" Type="http://schemas.openxmlformats.org/officeDocument/2006/relationships/notesSlide" Target="../notesSlides/notesSlide65.xml"/><Relationship Id="rId1" Type="http://schemas.openxmlformats.org/officeDocument/2006/relationships/slideLayout" Target="../slideLayouts/slideLayout36.xml"/><Relationship Id="rId4" Type="http://schemas.openxmlformats.org/officeDocument/2006/relationships/hyperlink" Target="https://www.terraform.io/docs/configuration/resources.html#meta-arguments"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www.terraform.io/docs/providers/local/index.html" TargetMode="External"/><Relationship Id="rId7" Type="http://schemas.openxmlformats.org/officeDocument/2006/relationships/image" Target="../media/image101.png"/><Relationship Id="rId2" Type="http://schemas.openxmlformats.org/officeDocument/2006/relationships/notesSlide" Target="../notesSlides/notesSlide66.xml"/><Relationship Id="rId1" Type="http://schemas.openxmlformats.org/officeDocument/2006/relationships/slideLayout" Target="../slideLayouts/slideLayout36.xml"/><Relationship Id="rId6" Type="http://schemas.openxmlformats.org/officeDocument/2006/relationships/hyperlink" Target="https://www.terraform.io/docs/provisioners/local-exec.html" TargetMode="External"/><Relationship Id="rId5" Type="http://schemas.openxmlformats.org/officeDocument/2006/relationships/hyperlink" Target="https://www.terraform.io/docs/providers/random/index.html" TargetMode="External"/><Relationship Id="rId4" Type="http://schemas.openxmlformats.org/officeDocument/2006/relationships/hyperlink" Target="https://www.terraform.io/docs/providers/null/index.html"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www.terraform.io/docs/internals/graph.html#walking-the-graph" TargetMode="External"/><Relationship Id="rId2" Type="http://schemas.openxmlformats.org/officeDocument/2006/relationships/notesSlide" Target="../notesSlides/notesSlide67.xml"/><Relationship Id="rId1" Type="http://schemas.openxmlformats.org/officeDocument/2006/relationships/slideLayout" Target="../slideLayouts/slideLayout36.xml"/></Relationships>
</file>

<file path=ppt/slides/_rels/slide9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https://www.terraform.io/docs/provisioners/index.html" TargetMode="External"/><Relationship Id="rId7" Type="http://schemas.openxmlformats.org/officeDocument/2006/relationships/hyperlink" Target="https://www.terraform.io/docs/provisioners/chef.html" TargetMode="External"/><Relationship Id="rId2" Type="http://schemas.openxmlformats.org/officeDocument/2006/relationships/notesSlide" Target="../notesSlides/notesSlide69.xml"/><Relationship Id="rId1" Type="http://schemas.openxmlformats.org/officeDocument/2006/relationships/slideLayout" Target="../slideLayouts/slideLayout36.xml"/><Relationship Id="rId6" Type="http://schemas.openxmlformats.org/officeDocument/2006/relationships/hyperlink" Target="https://docs.microsoft.com/en-us/powershell/dsc/overview/overview" TargetMode="External"/><Relationship Id="rId5" Type="http://schemas.openxmlformats.org/officeDocument/2006/relationships/hyperlink" Target="https://www.ansible.com/" TargetMode="External"/><Relationship Id="rId4" Type="http://schemas.openxmlformats.org/officeDocument/2006/relationships/hyperlink" Target="https://www.chef.io/chef/"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www.terraform.io/docs/provisioners/null_resource.html" TargetMode="External"/><Relationship Id="rId2" Type="http://schemas.openxmlformats.org/officeDocument/2006/relationships/notesSlide" Target="../notesSlides/notesSlide70.xml"/><Relationship Id="rId1" Type="http://schemas.openxmlformats.org/officeDocument/2006/relationships/slideLayout" Target="../slideLayouts/slideLayout36.xml"/><Relationship Id="rId4" Type="http://schemas.openxmlformats.org/officeDocument/2006/relationships/hyperlink" Target="https://www.terraform.io/docs/configuration/resources.html#meta-parameters"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www.terraform.io/docs/provisioners/file.html" TargetMode="External"/><Relationship Id="rId2" Type="http://schemas.openxmlformats.org/officeDocument/2006/relationships/notesSlide" Target="../notesSlides/notesSlide71.xml"/><Relationship Id="rId1" Type="http://schemas.openxmlformats.org/officeDocument/2006/relationships/slideLayout" Target="../slideLayouts/slideLayout36.xml"/><Relationship Id="rId5" Type="http://schemas.openxmlformats.org/officeDocument/2006/relationships/image" Target="../media/image102.png"/><Relationship Id="rId4" Type="http://schemas.openxmlformats.org/officeDocument/2006/relationships/hyperlink" Target="https://www.terraform.io/docs/provisioners/remote-exec.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grpSp>
        <p:nvGrpSpPr>
          <p:cNvPr id="308" name="Google Shape;308;p76"/>
          <p:cNvGrpSpPr/>
          <p:nvPr/>
        </p:nvGrpSpPr>
        <p:grpSpPr>
          <a:xfrm>
            <a:off x="3600643" y="1504835"/>
            <a:ext cx="1933042" cy="1934147"/>
            <a:chOff x="0" y="328"/>
            <a:chExt cx="5154778" cy="5157725"/>
          </a:xfrm>
        </p:grpSpPr>
        <p:sp>
          <p:nvSpPr>
            <p:cNvPr id="309" name="Google Shape;309;p76"/>
            <p:cNvSpPr/>
            <p:nvPr/>
          </p:nvSpPr>
          <p:spPr>
            <a:xfrm>
              <a:off x="1032138" y="328"/>
              <a:ext cx="1288764" cy="2814102"/>
            </a:xfrm>
            <a:custGeom>
              <a:avLst/>
              <a:gdLst/>
              <a:ahLst/>
              <a:cxnLst/>
              <a:rect l="l" t="t" r="r" b="b"/>
              <a:pathLst>
                <a:path w="21600" h="21600" extrusionOk="0">
                  <a:moveTo>
                    <a:pt x="21600" y="0"/>
                  </a:moveTo>
                  <a:lnTo>
                    <a:pt x="0" y="5733"/>
                  </a:lnTo>
                  <a:lnTo>
                    <a:pt x="0" y="19433"/>
                  </a:lnTo>
                  <a:lnTo>
                    <a:pt x="8123" y="21600"/>
                  </a:lnTo>
                  <a:lnTo>
                    <a:pt x="8123" y="7857"/>
                  </a:lnTo>
                  <a:lnTo>
                    <a:pt x="21600" y="4288"/>
                  </a:lnTo>
                  <a:lnTo>
                    <a:pt x="21600"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10" name="Google Shape;310;p76"/>
            <p:cNvSpPr/>
            <p:nvPr/>
          </p:nvSpPr>
          <p:spPr>
            <a:xfrm>
              <a:off x="1836266" y="328"/>
              <a:ext cx="1479600" cy="3278718"/>
            </a:xfrm>
            <a:custGeom>
              <a:avLst/>
              <a:gdLst/>
              <a:ahLst/>
              <a:cxnLst/>
              <a:rect l="l" t="t" r="r" b="b"/>
              <a:pathLst>
                <a:path w="21600" h="21600" extrusionOk="0">
                  <a:moveTo>
                    <a:pt x="14568" y="0"/>
                  </a:moveTo>
                  <a:lnTo>
                    <a:pt x="14568" y="9392"/>
                  </a:lnTo>
                  <a:lnTo>
                    <a:pt x="7075" y="9392"/>
                  </a:lnTo>
                  <a:lnTo>
                    <a:pt x="7075" y="5878"/>
                  </a:lnTo>
                  <a:lnTo>
                    <a:pt x="0" y="7738"/>
                  </a:lnTo>
                  <a:lnTo>
                    <a:pt x="0" y="19740"/>
                  </a:lnTo>
                  <a:lnTo>
                    <a:pt x="7075" y="21600"/>
                  </a:lnTo>
                  <a:lnTo>
                    <a:pt x="7075" y="12247"/>
                  </a:lnTo>
                  <a:lnTo>
                    <a:pt x="14568" y="12247"/>
                  </a:lnTo>
                  <a:lnTo>
                    <a:pt x="14568" y="15722"/>
                  </a:lnTo>
                  <a:lnTo>
                    <a:pt x="21600" y="13862"/>
                  </a:lnTo>
                  <a:lnTo>
                    <a:pt x="21600" y="1860"/>
                  </a:lnTo>
                  <a:lnTo>
                    <a:pt x="14568"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11" name="Google Shape;311;p76"/>
            <p:cNvSpPr/>
            <p:nvPr/>
          </p:nvSpPr>
          <p:spPr>
            <a:xfrm>
              <a:off x="2834185" y="464904"/>
              <a:ext cx="1285794" cy="2814102"/>
            </a:xfrm>
            <a:custGeom>
              <a:avLst/>
              <a:gdLst/>
              <a:ahLst/>
              <a:cxnLst/>
              <a:rect l="l" t="t" r="r" b="b"/>
              <a:pathLst>
                <a:path w="21600" h="21600" extrusionOk="0">
                  <a:moveTo>
                    <a:pt x="13503" y="0"/>
                  </a:moveTo>
                  <a:lnTo>
                    <a:pt x="13503" y="13743"/>
                  </a:lnTo>
                  <a:lnTo>
                    <a:pt x="0" y="17312"/>
                  </a:lnTo>
                  <a:lnTo>
                    <a:pt x="0" y="21600"/>
                  </a:lnTo>
                  <a:lnTo>
                    <a:pt x="21600" y="15910"/>
                  </a:lnTo>
                  <a:lnTo>
                    <a:pt x="21600" y="2167"/>
                  </a:lnTo>
                  <a:lnTo>
                    <a:pt x="13503"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12" name="Google Shape;312;p76"/>
            <p:cNvSpPr/>
            <p:nvPr/>
          </p:nvSpPr>
          <p:spPr>
            <a:xfrm>
              <a:off x="0" y="3963385"/>
              <a:ext cx="667278" cy="900882"/>
            </a:xfrm>
            <a:custGeom>
              <a:avLst/>
              <a:gdLst/>
              <a:ahLst/>
              <a:cxnLst/>
              <a:rect l="l" t="t" r="r" b="b"/>
              <a:pathLst>
                <a:path w="21600" h="21600" extrusionOk="0">
                  <a:moveTo>
                    <a:pt x="0" y="0"/>
                  </a:moveTo>
                  <a:lnTo>
                    <a:pt x="0" y="21600"/>
                  </a:lnTo>
                  <a:lnTo>
                    <a:pt x="5453" y="21600"/>
                  </a:lnTo>
                  <a:lnTo>
                    <a:pt x="5453" y="12575"/>
                  </a:lnTo>
                  <a:lnTo>
                    <a:pt x="16338" y="12575"/>
                  </a:lnTo>
                  <a:lnTo>
                    <a:pt x="16338" y="21600"/>
                  </a:lnTo>
                  <a:lnTo>
                    <a:pt x="21600" y="21600"/>
                  </a:lnTo>
                  <a:lnTo>
                    <a:pt x="21600" y="0"/>
                  </a:lnTo>
                  <a:lnTo>
                    <a:pt x="16157" y="0"/>
                  </a:lnTo>
                  <a:lnTo>
                    <a:pt x="16157" y="8820"/>
                  </a:lnTo>
                  <a:lnTo>
                    <a:pt x="5453" y="8820"/>
                  </a:lnTo>
                  <a:lnTo>
                    <a:pt x="5453"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13" name="Google Shape;313;p76"/>
            <p:cNvSpPr/>
            <p:nvPr/>
          </p:nvSpPr>
          <p:spPr>
            <a:xfrm>
              <a:off x="781425" y="4185807"/>
              <a:ext cx="513270" cy="692604"/>
            </a:xfrm>
            <a:custGeom>
              <a:avLst/>
              <a:gdLst/>
              <a:ahLst/>
              <a:cxnLst/>
              <a:rect l="l" t="t" r="r" b="b"/>
              <a:pathLst>
                <a:path w="21600" h="21600" extrusionOk="0">
                  <a:moveTo>
                    <a:pt x="14760" y="13422"/>
                  </a:moveTo>
                  <a:lnTo>
                    <a:pt x="14760" y="16541"/>
                  </a:lnTo>
                  <a:cubicBezTo>
                    <a:pt x="13195" y="17075"/>
                    <a:pt x="11520" y="17516"/>
                    <a:pt x="9595" y="17516"/>
                  </a:cubicBezTo>
                  <a:cubicBezTo>
                    <a:pt x="7311" y="17516"/>
                    <a:pt x="6715" y="16982"/>
                    <a:pt x="6715" y="15382"/>
                  </a:cubicBezTo>
                  <a:cubicBezTo>
                    <a:pt x="6715" y="13781"/>
                    <a:pt x="7311" y="13422"/>
                    <a:pt x="9595" y="13422"/>
                  </a:cubicBezTo>
                  <a:close/>
                  <a:moveTo>
                    <a:pt x="10315" y="0"/>
                  </a:moveTo>
                  <a:cubicBezTo>
                    <a:pt x="7075" y="0"/>
                    <a:pt x="3835" y="441"/>
                    <a:pt x="720" y="1067"/>
                  </a:cubicBezTo>
                  <a:lnTo>
                    <a:pt x="1675" y="4977"/>
                  </a:lnTo>
                  <a:cubicBezTo>
                    <a:pt x="4195" y="4710"/>
                    <a:pt x="6840" y="4443"/>
                    <a:pt x="9360" y="4443"/>
                  </a:cubicBezTo>
                  <a:cubicBezTo>
                    <a:pt x="13791" y="4443"/>
                    <a:pt x="14760" y="5244"/>
                    <a:pt x="14760" y="7552"/>
                  </a:cubicBezTo>
                  <a:lnTo>
                    <a:pt x="14760" y="9687"/>
                  </a:lnTo>
                  <a:lnTo>
                    <a:pt x="8031" y="9687"/>
                  </a:lnTo>
                  <a:cubicBezTo>
                    <a:pt x="2520" y="9687"/>
                    <a:pt x="0" y="11380"/>
                    <a:pt x="0" y="15556"/>
                  </a:cubicBezTo>
                  <a:cubicBezTo>
                    <a:pt x="0" y="19117"/>
                    <a:pt x="2271" y="21600"/>
                    <a:pt x="7311" y="21600"/>
                  </a:cubicBezTo>
                  <a:cubicBezTo>
                    <a:pt x="10080" y="21600"/>
                    <a:pt x="12835" y="20892"/>
                    <a:pt x="15231" y="19825"/>
                  </a:cubicBezTo>
                  <a:lnTo>
                    <a:pt x="15840" y="21159"/>
                  </a:lnTo>
                  <a:lnTo>
                    <a:pt x="21600" y="21159"/>
                  </a:lnTo>
                  <a:lnTo>
                    <a:pt x="21600" y="7378"/>
                  </a:lnTo>
                  <a:cubicBezTo>
                    <a:pt x="21600" y="2309"/>
                    <a:pt x="18955" y="0"/>
                    <a:pt x="10315" y="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14" name="Google Shape;314;p76"/>
            <p:cNvSpPr/>
            <p:nvPr/>
          </p:nvSpPr>
          <p:spPr>
            <a:xfrm>
              <a:off x="1385837" y="4191399"/>
              <a:ext cx="460043" cy="686988"/>
            </a:xfrm>
            <a:custGeom>
              <a:avLst/>
              <a:gdLst/>
              <a:ahLst/>
              <a:cxnLst/>
              <a:rect l="l" t="t" r="r" b="b"/>
              <a:pathLst>
                <a:path w="21254" h="21600" extrusionOk="0">
                  <a:moveTo>
                    <a:pt x="11720" y="0"/>
                  </a:moveTo>
                  <a:cubicBezTo>
                    <a:pt x="3162" y="0"/>
                    <a:pt x="122" y="2152"/>
                    <a:pt x="122" y="6010"/>
                  </a:cubicBezTo>
                  <a:cubicBezTo>
                    <a:pt x="122" y="9859"/>
                    <a:pt x="1186" y="11203"/>
                    <a:pt x="8558" y="12466"/>
                  </a:cubicBezTo>
                  <a:cubicBezTo>
                    <a:pt x="13437" y="13355"/>
                    <a:pt x="13833" y="13893"/>
                    <a:pt x="13833" y="15155"/>
                  </a:cubicBezTo>
                  <a:cubicBezTo>
                    <a:pt x="13833" y="16769"/>
                    <a:pt x="13437" y="17307"/>
                    <a:pt x="10002" y="17307"/>
                  </a:cubicBezTo>
                  <a:cubicBezTo>
                    <a:pt x="7114" y="17307"/>
                    <a:pt x="3952" y="17038"/>
                    <a:pt x="1049" y="16500"/>
                  </a:cubicBezTo>
                  <a:lnTo>
                    <a:pt x="0" y="20524"/>
                  </a:lnTo>
                  <a:cubicBezTo>
                    <a:pt x="3283" y="21155"/>
                    <a:pt x="6840" y="21600"/>
                    <a:pt x="10397" y="21600"/>
                  </a:cubicBezTo>
                  <a:cubicBezTo>
                    <a:pt x="19761" y="21600"/>
                    <a:pt x="21600" y="19097"/>
                    <a:pt x="21205" y="15155"/>
                  </a:cubicBezTo>
                  <a:cubicBezTo>
                    <a:pt x="21205" y="10852"/>
                    <a:pt x="20278" y="10128"/>
                    <a:pt x="11978" y="8607"/>
                  </a:cubicBezTo>
                  <a:cubicBezTo>
                    <a:pt x="7904" y="7707"/>
                    <a:pt x="7767" y="7707"/>
                    <a:pt x="7767" y="6010"/>
                  </a:cubicBezTo>
                  <a:cubicBezTo>
                    <a:pt x="7767" y="4841"/>
                    <a:pt x="8163" y="4303"/>
                    <a:pt x="11461" y="4303"/>
                  </a:cubicBezTo>
                  <a:cubicBezTo>
                    <a:pt x="14228" y="4303"/>
                    <a:pt x="17116" y="4572"/>
                    <a:pt x="19882" y="4841"/>
                  </a:cubicBezTo>
                  <a:lnTo>
                    <a:pt x="20810" y="714"/>
                  </a:lnTo>
                  <a:cubicBezTo>
                    <a:pt x="17785" y="269"/>
                    <a:pt x="14881" y="0"/>
                    <a:pt x="11720" y="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15" name="Google Shape;315;p76"/>
            <p:cNvSpPr/>
            <p:nvPr/>
          </p:nvSpPr>
          <p:spPr>
            <a:xfrm>
              <a:off x="1953069" y="3912061"/>
              <a:ext cx="553068" cy="952182"/>
            </a:xfrm>
            <a:custGeom>
              <a:avLst/>
              <a:gdLst/>
              <a:ahLst/>
              <a:cxnLst/>
              <a:rect l="l" t="t" r="r" b="b"/>
              <a:pathLst>
                <a:path w="21600" h="21600" extrusionOk="0">
                  <a:moveTo>
                    <a:pt x="6348" y="0"/>
                  </a:moveTo>
                  <a:lnTo>
                    <a:pt x="0" y="515"/>
                  </a:lnTo>
                  <a:lnTo>
                    <a:pt x="0" y="21533"/>
                  </a:lnTo>
                  <a:lnTo>
                    <a:pt x="6232" y="21533"/>
                  </a:lnTo>
                  <a:lnTo>
                    <a:pt x="6232" y="11188"/>
                  </a:lnTo>
                  <a:cubicBezTo>
                    <a:pt x="8352" y="10539"/>
                    <a:pt x="10575" y="10151"/>
                    <a:pt x="12914" y="9957"/>
                  </a:cubicBezTo>
                  <a:cubicBezTo>
                    <a:pt x="14584" y="9957"/>
                    <a:pt x="15034" y="10345"/>
                    <a:pt x="15034" y="11188"/>
                  </a:cubicBezTo>
                  <a:lnTo>
                    <a:pt x="15034" y="21600"/>
                  </a:lnTo>
                  <a:lnTo>
                    <a:pt x="21600" y="21600"/>
                  </a:lnTo>
                  <a:lnTo>
                    <a:pt x="21600" y="10800"/>
                  </a:lnTo>
                  <a:cubicBezTo>
                    <a:pt x="21600" y="8083"/>
                    <a:pt x="20045" y="6337"/>
                    <a:pt x="15818" y="6337"/>
                  </a:cubicBezTo>
                  <a:cubicBezTo>
                    <a:pt x="12361" y="6464"/>
                    <a:pt x="9239" y="6986"/>
                    <a:pt x="6348" y="7762"/>
                  </a:cubicBezTo>
                  <a:lnTo>
                    <a:pt x="6348"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16" name="Google Shape;316;p76"/>
            <p:cNvSpPr/>
            <p:nvPr/>
          </p:nvSpPr>
          <p:spPr>
            <a:xfrm>
              <a:off x="2625915" y="3917654"/>
              <a:ext cx="162540" cy="946620"/>
            </a:xfrm>
            <a:custGeom>
              <a:avLst/>
              <a:gdLst/>
              <a:ahLst/>
              <a:cxnLst/>
              <a:rect l="l" t="t" r="r" b="b"/>
              <a:pathLst>
                <a:path w="21600" h="21600" extrusionOk="0">
                  <a:moveTo>
                    <a:pt x="0" y="0"/>
                  </a:moveTo>
                  <a:lnTo>
                    <a:pt x="0" y="4362"/>
                  </a:lnTo>
                  <a:lnTo>
                    <a:pt x="21600" y="4362"/>
                  </a:lnTo>
                  <a:lnTo>
                    <a:pt x="21600" y="0"/>
                  </a:lnTo>
                  <a:close/>
                  <a:moveTo>
                    <a:pt x="0" y="6569"/>
                  </a:moveTo>
                  <a:lnTo>
                    <a:pt x="0" y="21600"/>
                  </a:lnTo>
                  <a:lnTo>
                    <a:pt x="21600" y="21600"/>
                  </a:lnTo>
                  <a:lnTo>
                    <a:pt x="21600" y="6569"/>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17" name="Google Shape;317;p76"/>
            <p:cNvSpPr/>
            <p:nvPr/>
          </p:nvSpPr>
          <p:spPr>
            <a:xfrm>
              <a:off x="2905254" y="3949241"/>
              <a:ext cx="564624" cy="929178"/>
            </a:xfrm>
            <a:custGeom>
              <a:avLst/>
              <a:gdLst/>
              <a:ahLst/>
              <a:cxnLst/>
              <a:rect l="l" t="t" r="r" b="b"/>
              <a:pathLst>
                <a:path w="21600" h="21600" extrusionOk="0">
                  <a:moveTo>
                    <a:pt x="12222" y="0"/>
                  </a:moveTo>
                  <a:cubicBezTo>
                    <a:pt x="3713" y="0"/>
                    <a:pt x="0" y="2249"/>
                    <a:pt x="0" y="6027"/>
                  </a:cubicBezTo>
                  <a:lnTo>
                    <a:pt x="0" y="15573"/>
                  </a:lnTo>
                  <a:cubicBezTo>
                    <a:pt x="0" y="19412"/>
                    <a:pt x="3713" y="21600"/>
                    <a:pt x="12222" y="21600"/>
                  </a:cubicBezTo>
                  <a:cubicBezTo>
                    <a:pt x="15382" y="21600"/>
                    <a:pt x="18441" y="21271"/>
                    <a:pt x="21600" y="20873"/>
                  </a:cubicBezTo>
                  <a:lnTo>
                    <a:pt x="20845" y="17493"/>
                  </a:lnTo>
                  <a:cubicBezTo>
                    <a:pt x="18113" y="17829"/>
                    <a:pt x="15382" y="18028"/>
                    <a:pt x="12550" y="18028"/>
                  </a:cubicBezTo>
                  <a:cubicBezTo>
                    <a:pt x="8081" y="18028"/>
                    <a:pt x="6659" y="17095"/>
                    <a:pt x="6659" y="14846"/>
                  </a:cubicBezTo>
                  <a:lnTo>
                    <a:pt x="6659" y="6823"/>
                  </a:lnTo>
                  <a:cubicBezTo>
                    <a:pt x="6659" y="4566"/>
                    <a:pt x="8081" y="3641"/>
                    <a:pt x="12550" y="3641"/>
                  </a:cubicBezTo>
                  <a:cubicBezTo>
                    <a:pt x="15382" y="3641"/>
                    <a:pt x="18113" y="3840"/>
                    <a:pt x="20845" y="4169"/>
                  </a:cubicBezTo>
                  <a:lnTo>
                    <a:pt x="21600" y="727"/>
                  </a:lnTo>
                  <a:cubicBezTo>
                    <a:pt x="18441" y="199"/>
                    <a:pt x="15382" y="0"/>
                    <a:pt x="12222" y="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18" name="Google Shape;318;p76"/>
            <p:cNvSpPr/>
            <p:nvPr/>
          </p:nvSpPr>
          <p:spPr>
            <a:xfrm>
              <a:off x="3518551" y="4191399"/>
              <a:ext cx="572832" cy="686988"/>
            </a:xfrm>
            <a:custGeom>
              <a:avLst/>
              <a:gdLst/>
              <a:ahLst/>
              <a:cxnLst/>
              <a:rect l="l" t="t" r="r" b="b"/>
              <a:pathLst>
                <a:path w="21600" h="21600" extrusionOk="0">
                  <a:moveTo>
                    <a:pt x="10856" y="4397"/>
                  </a:moveTo>
                  <a:cubicBezTo>
                    <a:pt x="14082" y="4397"/>
                    <a:pt x="15471" y="5741"/>
                    <a:pt x="15471" y="8162"/>
                  </a:cubicBezTo>
                  <a:lnTo>
                    <a:pt x="15471" y="13624"/>
                  </a:lnTo>
                  <a:cubicBezTo>
                    <a:pt x="15471" y="15869"/>
                    <a:pt x="14292" y="17214"/>
                    <a:pt x="10856" y="17214"/>
                  </a:cubicBezTo>
                  <a:cubicBezTo>
                    <a:pt x="7407" y="17214"/>
                    <a:pt x="6228" y="15869"/>
                    <a:pt x="6228" y="13624"/>
                  </a:cubicBezTo>
                  <a:lnTo>
                    <a:pt x="6228" y="7976"/>
                  </a:lnTo>
                  <a:cubicBezTo>
                    <a:pt x="6228" y="5741"/>
                    <a:pt x="7518" y="4397"/>
                    <a:pt x="10856" y="4397"/>
                  </a:cubicBezTo>
                  <a:close/>
                  <a:moveTo>
                    <a:pt x="10856" y="0"/>
                  </a:moveTo>
                  <a:cubicBezTo>
                    <a:pt x="2246" y="0"/>
                    <a:pt x="0" y="3859"/>
                    <a:pt x="0" y="8162"/>
                  </a:cubicBezTo>
                  <a:lnTo>
                    <a:pt x="0" y="13448"/>
                  </a:lnTo>
                  <a:cubicBezTo>
                    <a:pt x="0" y="17752"/>
                    <a:pt x="2246" y="21600"/>
                    <a:pt x="10856" y="21600"/>
                  </a:cubicBezTo>
                  <a:cubicBezTo>
                    <a:pt x="19342" y="21600"/>
                    <a:pt x="21600" y="17659"/>
                    <a:pt x="21600" y="13448"/>
                  </a:cubicBezTo>
                  <a:lnTo>
                    <a:pt x="21600" y="8162"/>
                  </a:lnTo>
                  <a:cubicBezTo>
                    <a:pt x="21600" y="3859"/>
                    <a:pt x="19342" y="0"/>
                    <a:pt x="10856" y="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19" name="Google Shape;319;p76"/>
            <p:cNvSpPr/>
            <p:nvPr/>
          </p:nvSpPr>
          <p:spPr>
            <a:xfrm>
              <a:off x="4191397" y="4191399"/>
              <a:ext cx="336258" cy="669870"/>
            </a:xfrm>
            <a:custGeom>
              <a:avLst/>
              <a:gdLst/>
              <a:ahLst/>
              <a:cxnLst/>
              <a:rect l="l" t="t" r="r" b="b"/>
              <a:pathLst>
                <a:path w="21600" h="21600" extrusionOk="0">
                  <a:moveTo>
                    <a:pt x="20691" y="0"/>
                  </a:moveTo>
                  <a:cubicBezTo>
                    <a:pt x="16845" y="732"/>
                    <a:pt x="13167" y="1655"/>
                    <a:pt x="9701" y="2758"/>
                  </a:cubicBezTo>
                  <a:lnTo>
                    <a:pt x="8961" y="456"/>
                  </a:lnTo>
                  <a:lnTo>
                    <a:pt x="0" y="456"/>
                  </a:lnTo>
                  <a:lnTo>
                    <a:pt x="0" y="21600"/>
                  </a:lnTo>
                  <a:lnTo>
                    <a:pt x="10420" y="21600"/>
                  </a:lnTo>
                  <a:lnTo>
                    <a:pt x="10420" y="7904"/>
                  </a:lnTo>
                  <a:cubicBezTo>
                    <a:pt x="14097" y="6716"/>
                    <a:pt x="17753" y="5697"/>
                    <a:pt x="21600" y="4870"/>
                  </a:cubicBezTo>
                  <a:lnTo>
                    <a:pt x="20691"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20" name="Google Shape;320;p76"/>
            <p:cNvSpPr/>
            <p:nvPr/>
          </p:nvSpPr>
          <p:spPr>
            <a:xfrm>
              <a:off x="4596094" y="4191399"/>
              <a:ext cx="558684" cy="966654"/>
            </a:xfrm>
            <a:custGeom>
              <a:avLst/>
              <a:gdLst/>
              <a:ahLst/>
              <a:cxnLst/>
              <a:rect l="l" t="t" r="r" b="b"/>
              <a:pathLst>
                <a:path w="21600" h="21600" extrusionOk="0">
                  <a:moveTo>
                    <a:pt x="11907" y="3250"/>
                  </a:moveTo>
                  <a:cubicBezTo>
                    <a:pt x="14336" y="3250"/>
                    <a:pt x="15100" y="3889"/>
                    <a:pt x="15100" y="5095"/>
                  </a:cubicBezTo>
                  <a:lnTo>
                    <a:pt x="15100" y="10256"/>
                  </a:lnTo>
                  <a:cubicBezTo>
                    <a:pt x="15100" y="11594"/>
                    <a:pt x="14222" y="12234"/>
                    <a:pt x="11907" y="12234"/>
                  </a:cubicBezTo>
                  <a:cubicBezTo>
                    <a:pt x="10037" y="12234"/>
                    <a:pt x="8052" y="12042"/>
                    <a:pt x="6284" y="11785"/>
                  </a:cubicBezTo>
                  <a:lnTo>
                    <a:pt x="6284" y="4588"/>
                  </a:lnTo>
                  <a:cubicBezTo>
                    <a:pt x="7938" y="3757"/>
                    <a:pt x="9808" y="3250"/>
                    <a:pt x="11907" y="3250"/>
                  </a:cubicBezTo>
                  <a:close/>
                  <a:moveTo>
                    <a:pt x="13891" y="0"/>
                  </a:moveTo>
                  <a:cubicBezTo>
                    <a:pt x="10914" y="0"/>
                    <a:pt x="8052" y="507"/>
                    <a:pt x="5737" y="1529"/>
                  </a:cubicBezTo>
                  <a:lnTo>
                    <a:pt x="5076" y="316"/>
                  </a:lnTo>
                  <a:lnTo>
                    <a:pt x="0" y="316"/>
                  </a:lnTo>
                  <a:lnTo>
                    <a:pt x="0" y="21600"/>
                  </a:lnTo>
                  <a:lnTo>
                    <a:pt x="6284" y="21085"/>
                  </a:lnTo>
                  <a:lnTo>
                    <a:pt x="6284" y="14969"/>
                  </a:lnTo>
                  <a:cubicBezTo>
                    <a:pt x="8599" y="15160"/>
                    <a:pt x="10914" y="15351"/>
                    <a:pt x="13115" y="15351"/>
                  </a:cubicBezTo>
                  <a:cubicBezTo>
                    <a:pt x="19069" y="15351"/>
                    <a:pt x="21600" y="13439"/>
                    <a:pt x="21600" y="10197"/>
                  </a:cubicBezTo>
                  <a:lnTo>
                    <a:pt x="21600" y="5095"/>
                  </a:lnTo>
                  <a:cubicBezTo>
                    <a:pt x="21600" y="1720"/>
                    <a:pt x="18954" y="0"/>
                    <a:pt x="13891" y="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Tree>
    <p:extLst>
      <p:ext uri="{BB962C8B-B14F-4D97-AF65-F5344CB8AC3E}">
        <p14:creationId xmlns:p14="http://schemas.microsoft.com/office/powerpoint/2010/main" val="1842344748"/>
      </p:ext>
    </p:extLst>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grpSp>
        <p:nvGrpSpPr>
          <p:cNvPr id="325" name="Google Shape;325;p77"/>
          <p:cNvGrpSpPr/>
          <p:nvPr/>
        </p:nvGrpSpPr>
        <p:grpSpPr>
          <a:xfrm>
            <a:off x="2597800" y="2036152"/>
            <a:ext cx="3938383" cy="947697"/>
            <a:chOff x="0" y="0"/>
            <a:chExt cx="11728358" cy="2822207"/>
          </a:xfrm>
        </p:grpSpPr>
        <p:sp>
          <p:nvSpPr>
            <p:cNvPr id="326" name="Google Shape;326;p77"/>
            <p:cNvSpPr/>
            <p:nvPr/>
          </p:nvSpPr>
          <p:spPr>
            <a:xfrm>
              <a:off x="3419012" y="0"/>
              <a:ext cx="2214540" cy="483786"/>
            </a:xfrm>
            <a:custGeom>
              <a:avLst/>
              <a:gdLst/>
              <a:ahLst/>
              <a:cxnLst/>
              <a:rect l="l" t="t" r="r" b="b"/>
              <a:pathLst>
                <a:path w="21600" h="21600" extrusionOk="0">
                  <a:moveTo>
                    <a:pt x="10908" y="329"/>
                  </a:moveTo>
                  <a:lnTo>
                    <a:pt x="10908" y="3171"/>
                  </a:lnTo>
                  <a:lnTo>
                    <a:pt x="11605" y="3171"/>
                  </a:lnTo>
                  <a:lnTo>
                    <a:pt x="11605" y="329"/>
                  </a:lnTo>
                  <a:close/>
                  <a:moveTo>
                    <a:pt x="20611" y="7039"/>
                  </a:moveTo>
                  <a:cubicBezTo>
                    <a:pt x="20831" y="7039"/>
                    <a:pt x="20941" y="7542"/>
                    <a:pt x="20941" y="8547"/>
                  </a:cubicBezTo>
                  <a:lnTo>
                    <a:pt x="20941" y="12724"/>
                  </a:lnTo>
                  <a:cubicBezTo>
                    <a:pt x="20941" y="13730"/>
                    <a:pt x="20831" y="14232"/>
                    <a:pt x="20573" y="14232"/>
                  </a:cubicBezTo>
                  <a:cubicBezTo>
                    <a:pt x="20392" y="14232"/>
                    <a:pt x="20206" y="14058"/>
                    <a:pt x="19986" y="13904"/>
                  </a:cubicBezTo>
                  <a:lnTo>
                    <a:pt x="19986" y="8044"/>
                  </a:lnTo>
                  <a:cubicBezTo>
                    <a:pt x="20172" y="7368"/>
                    <a:pt x="20392" y="7039"/>
                    <a:pt x="20611" y="7039"/>
                  </a:cubicBezTo>
                  <a:close/>
                  <a:moveTo>
                    <a:pt x="4575" y="12067"/>
                  </a:moveTo>
                  <a:lnTo>
                    <a:pt x="4575" y="13730"/>
                  </a:lnTo>
                  <a:cubicBezTo>
                    <a:pt x="4432" y="14232"/>
                    <a:pt x="4246" y="14406"/>
                    <a:pt x="4064" y="14406"/>
                  </a:cubicBezTo>
                  <a:cubicBezTo>
                    <a:pt x="3882" y="14406"/>
                    <a:pt x="3806" y="14058"/>
                    <a:pt x="3806" y="13227"/>
                  </a:cubicBezTo>
                  <a:cubicBezTo>
                    <a:pt x="3806" y="12395"/>
                    <a:pt x="3882" y="12067"/>
                    <a:pt x="4102" y="12067"/>
                  </a:cubicBezTo>
                  <a:close/>
                  <a:moveTo>
                    <a:pt x="15888" y="7039"/>
                  </a:moveTo>
                  <a:cubicBezTo>
                    <a:pt x="16256" y="7039"/>
                    <a:pt x="16366" y="7696"/>
                    <a:pt x="16366" y="9050"/>
                  </a:cubicBezTo>
                  <a:lnTo>
                    <a:pt x="16366" y="12395"/>
                  </a:lnTo>
                  <a:cubicBezTo>
                    <a:pt x="16366" y="13730"/>
                    <a:pt x="16256" y="14406"/>
                    <a:pt x="15888" y="14406"/>
                  </a:cubicBezTo>
                  <a:cubicBezTo>
                    <a:pt x="15521" y="14406"/>
                    <a:pt x="15377" y="13730"/>
                    <a:pt x="15377" y="12395"/>
                  </a:cubicBezTo>
                  <a:lnTo>
                    <a:pt x="15377" y="9205"/>
                  </a:lnTo>
                  <a:cubicBezTo>
                    <a:pt x="15377" y="7870"/>
                    <a:pt x="15521" y="7039"/>
                    <a:pt x="15888" y="7039"/>
                  </a:cubicBezTo>
                  <a:close/>
                  <a:moveTo>
                    <a:pt x="0" y="329"/>
                  </a:moveTo>
                  <a:lnTo>
                    <a:pt x="0" y="16572"/>
                  </a:lnTo>
                  <a:lnTo>
                    <a:pt x="659" y="16572"/>
                  </a:lnTo>
                  <a:lnTo>
                    <a:pt x="659" y="9707"/>
                  </a:lnTo>
                  <a:lnTo>
                    <a:pt x="2015" y="9707"/>
                  </a:lnTo>
                  <a:lnTo>
                    <a:pt x="2015" y="16572"/>
                  </a:lnTo>
                  <a:lnTo>
                    <a:pt x="2746" y="16572"/>
                  </a:lnTo>
                  <a:lnTo>
                    <a:pt x="2746" y="329"/>
                  </a:lnTo>
                  <a:lnTo>
                    <a:pt x="2049" y="329"/>
                  </a:lnTo>
                  <a:lnTo>
                    <a:pt x="2049" y="7039"/>
                  </a:lnTo>
                  <a:lnTo>
                    <a:pt x="697" y="7039"/>
                  </a:lnTo>
                  <a:lnTo>
                    <a:pt x="697" y="329"/>
                  </a:lnTo>
                  <a:close/>
                  <a:moveTo>
                    <a:pt x="8128" y="0"/>
                  </a:moveTo>
                  <a:lnTo>
                    <a:pt x="8128" y="16572"/>
                  </a:lnTo>
                  <a:lnTo>
                    <a:pt x="8787" y="16572"/>
                  </a:lnTo>
                  <a:lnTo>
                    <a:pt x="8787" y="8373"/>
                  </a:lnTo>
                  <a:cubicBezTo>
                    <a:pt x="9007" y="7870"/>
                    <a:pt x="9226" y="7542"/>
                    <a:pt x="9480" y="7542"/>
                  </a:cubicBezTo>
                  <a:cubicBezTo>
                    <a:pt x="9628" y="7542"/>
                    <a:pt x="9700" y="7870"/>
                    <a:pt x="9700" y="8373"/>
                  </a:cubicBezTo>
                  <a:lnTo>
                    <a:pt x="9700" y="16572"/>
                  </a:lnTo>
                  <a:lnTo>
                    <a:pt x="10359" y="16572"/>
                  </a:lnTo>
                  <a:lnTo>
                    <a:pt x="10359" y="8044"/>
                  </a:lnTo>
                  <a:cubicBezTo>
                    <a:pt x="10359" y="5859"/>
                    <a:pt x="10215" y="4525"/>
                    <a:pt x="9776" y="4525"/>
                  </a:cubicBezTo>
                  <a:cubicBezTo>
                    <a:pt x="9408" y="4680"/>
                    <a:pt x="9079" y="5028"/>
                    <a:pt x="8787" y="5685"/>
                  </a:cubicBezTo>
                  <a:lnTo>
                    <a:pt x="8787" y="503"/>
                  </a:lnTo>
                  <a:lnTo>
                    <a:pt x="8128" y="0"/>
                  </a:lnTo>
                  <a:close/>
                  <a:moveTo>
                    <a:pt x="10908" y="4854"/>
                  </a:moveTo>
                  <a:lnTo>
                    <a:pt x="10908" y="16572"/>
                  </a:lnTo>
                  <a:lnTo>
                    <a:pt x="11605" y="16572"/>
                  </a:lnTo>
                  <a:lnTo>
                    <a:pt x="11605" y="4854"/>
                  </a:lnTo>
                  <a:close/>
                  <a:moveTo>
                    <a:pt x="18854" y="4525"/>
                  </a:moveTo>
                  <a:cubicBezTo>
                    <a:pt x="18596" y="4854"/>
                    <a:pt x="18377" y="5531"/>
                    <a:pt x="18157" y="6033"/>
                  </a:cubicBezTo>
                  <a:lnTo>
                    <a:pt x="18123" y="4854"/>
                  </a:lnTo>
                  <a:lnTo>
                    <a:pt x="17536" y="4854"/>
                  </a:lnTo>
                  <a:lnTo>
                    <a:pt x="17536" y="16572"/>
                  </a:lnTo>
                  <a:lnTo>
                    <a:pt x="18233" y="16572"/>
                  </a:lnTo>
                  <a:lnTo>
                    <a:pt x="18233" y="9050"/>
                  </a:lnTo>
                  <a:cubicBezTo>
                    <a:pt x="18453" y="8373"/>
                    <a:pt x="18672" y="7696"/>
                    <a:pt x="18926" y="7368"/>
                  </a:cubicBezTo>
                  <a:lnTo>
                    <a:pt x="18854" y="4525"/>
                  </a:lnTo>
                  <a:close/>
                  <a:moveTo>
                    <a:pt x="4174" y="4525"/>
                  </a:moveTo>
                  <a:cubicBezTo>
                    <a:pt x="3844" y="4525"/>
                    <a:pt x="3553" y="4680"/>
                    <a:pt x="3257" y="5182"/>
                  </a:cubicBezTo>
                  <a:lnTo>
                    <a:pt x="3333" y="7368"/>
                  </a:lnTo>
                  <a:cubicBezTo>
                    <a:pt x="3587" y="7039"/>
                    <a:pt x="3806" y="7039"/>
                    <a:pt x="4064" y="7039"/>
                  </a:cubicBezTo>
                  <a:cubicBezTo>
                    <a:pt x="4503" y="7039"/>
                    <a:pt x="4575" y="7368"/>
                    <a:pt x="4575" y="8702"/>
                  </a:cubicBezTo>
                  <a:lnTo>
                    <a:pt x="4575" y="10056"/>
                  </a:lnTo>
                  <a:lnTo>
                    <a:pt x="3954" y="10056"/>
                  </a:lnTo>
                  <a:cubicBezTo>
                    <a:pt x="3405" y="10056"/>
                    <a:pt x="3147" y="10887"/>
                    <a:pt x="3147" y="13401"/>
                  </a:cubicBezTo>
                  <a:cubicBezTo>
                    <a:pt x="3147" y="15412"/>
                    <a:pt x="3367" y="16746"/>
                    <a:pt x="3844" y="16746"/>
                  </a:cubicBezTo>
                  <a:cubicBezTo>
                    <a:pt x="4136" y="16746"/>
                    <a:pt x="4394" y="16418"/>
                    <a:pt x="4651" y="15741"/>
                  </a:cubicBezTo>
                  <a:lnTo>
                    <a:pt x="4685" y="16572"/>
                  </a:lnTo>
                  <a:lnTo>
                    <a:pt x="5234" y="16572"/>
                  </a:lnTo>
                  <a:lnTo>
                    <a:pt x="5234" y="8702"/>
                  </a:lnTo>
                  <a:cubicBezTo>
                    <a:pt x="5234" y="5859"/>
                    <a:pt x="4981" y="4525"/>
                    <a:pt x="4174" y="4525"/>
                  </a:cubicBezTo>
                  <a:close/>
                  <a:moveTo>
                    <a:pt x="6738" y="4525"/>
                  </a:moveTo>
                  <a:cubicBezTo>
                    <a:pt x="6003" y="4525"/>
                    <a:pt x="5750" y="5685"/>
                    <a:pt x="5750" y="8044"/>
                  </a:cubicBezTo>
                  <a:cubicBezTo>
                    <a:pt x="5750" y="10210"/>
                    <a:pt x="5859" y="11061"/>
                    <a:pt x="6480" y="11719"/>
                  </a:cubicBezTo>
                  <a:cubicBezTo>
                    <a:pt x="6920" y="12067"/>
                    <a:pt x="6958" y="12395"/>
                    <a:pt x="6958" y="13227"/>
                  </a:cubicBezTo>
                  <a:cubicBezTo>
                    <a:pt x="6958" y="14058"/>
                    <a:pt x="6920" y="14406"/>
                    <a:pt x="6628" y="14406"/>
                  </a:cubicBezTo>
                  <a:cubicBezTo>
                    <a:pt x="6333" y="14406"/>
                    <a:pt x="6079" y="14232"/>
                    <a:pt x="5821" y="13904"/>
                  </a:cubicBezTo>
                  <a:lnTo>
                    <a:pt x="5712" y="16069"/>
                  </a:lnTo>
                  <a:cubicBezTo>
                    <a:pt x="6003" y="16572"/>
                    <a:pt x="6333" y="16746"/>
                    <a:pt x="6628" y="16746"/>
                  </a:cubicBezTo>
                  <a:cubicBezTo>
                    <a:pt x="7431" y="16746"/>
                    <a:pt x="7617" y="15567"/>
                    <a:pt x="7617" y="13053"/>
                  </a:cubicBezTo>
                  <a:cubicBezTo>
                    <a:pt x="7617" y="10713"/>
                    <a:pt x="7541" y="10210"/>
                    <a:pt x="6810" y="9379"/>
                  </a:cubicBezTo>
                  <a:cubicBezTo>
                    <a:pt x="6409" y="9050"/>
                    <a:pt x="6409" y="8702"/>
                    <a:pt x="6409" y="8044"/>
                  </a:cubicBezTo>
                  <a:cubicBezTo>
                    <a:pt x="6409" y="7194"/>
                    <a:pt x="6480" y="7039"/>
                    <a:pt x="6772" y="7039"/>
                  </a:cubicBezTo>
                  <a:cubicBezTo>
                    <a:pt x="6992" y="7039"/>
                    <a:pt x="7249" y="7039"/>
                    <a:pt x="7507" y="7368"/>
                  </a:cubicBezTo>
                  <a:lnTo>
                    <a:pt x="7541" y="5028"/>
                  </a:lnTo>
                  <a:cubicBezTo>
                    <a:pt x="7287" y="4680"/>
                    <a:pt x="7030" y="4525"/>
                    <a:pt x="6738" y="4525"/>
                  </a:cubicBezTo>
                  <a:close/>
                  <a:moveTo>
                    <a:pt x="13434" y="329"/>
                  </a:moveTo>
                  <a:cubicBezTo>
                    <a:pt x="12521" y="329"/>
                    <a:pt x="12116" y="2011"/>
                    <a:pt x="12116" y="5028"/>
                  </a:cubicBezTo>
                  <a:lnTo>
                    <a:pt x="12116" y="12067"/>
                  </a:lnTo>
                  <a:cubicBezTo>
                    <a:pt x="12116" y="15064"/>
                    <a:pt x="12521" y="16746"/>
                    <a:pt x="13434" y="16746"/>
                  </a:cubicBezTo>
                  <a:cubicBezTo>
                    <a:pt x="13764" y="16746"/>
                    <a:pt x="14093" y="16572"/>
                    <a:pt x="14423" y="16244"/>
                  </a:cubicBezTo>
                  <a:lnTo>
                    <a:pt x="14313" y="13556"/>
                  </a:lnTo>
                  <a:cubicBezTo>
                    <a:pt x="14021" y="13730"/>
                    <a:pt x="13730" y="13904"/>
                    <a:pt x="13434" y="14058"/>
                  </a:cubicBezTo>
                  <a:cubicBezTo>
                    <a:pt x="12961" y="14058"/>
                    <a:pt x="12813" y="13227"/>
                    <a:pt x="12813" y="11564"/>
                  </a:cubicBezTo>
                  <a:lnTo>
                    <a:pt x="12813" y="5531"/>
                  </a:lnTo>
                  <a:cubicBezTo>
                    <a:pt x="12813" y="3674"/>
                    <a:pt x="12995" y="3017"/>
                    <a:pt x="13434" y="3017"/>
                  </a:cubicBezTo>
                  <a:cubicBezTo>
                    <a:pt x="13730" y="3017"/>
                    <a:pt x="14021" y="3171"/>
                    <a:pt x="14313" y="3519"/>
                  </a:cubicBezTo>
                  <a:lnTo>
                    <a:pt x="14423" y="832"/>
                  </a:lnTo>
                  <a:cubicBezTo>
                    <a:pt x="14093" y="503"/>
                    <a:pt x="13764" y="329"/>
                    <a:pt x="13434" y="329"/>
                  </a:cubicBezTo>
                  <a:close/>
                  <a:moveTo>
                    <a:pt x="15888" y="4525"/>
                  </a:moveTo>
                  <a:cubicBezTo>
                    <a:pt x="14972" y="4525"/>
                    <a:pt x="14718" y="6691"/>
                    <a:pt x="14718" y="9205"/>
                  </a:cubicBezTo>
                  <a:lnTo>
                    <a:pt x="14718" y="12221"/>
                  </a:lnTo>
                  <a:cubicBezTo>
                    <a:pt x="14718" y="14561"/>
                    <a:pt x="14972" y="16746"/>
                    <a:pt x="15888" y="16746"/>
                  </a:cubicBezTo>
                  <a:cubicBezTo>
                    <a:pt x="16805" y="16746"/>
                    <a:pt x="17059" y="14561"/>
                    <a:pt x="17059" y="12067"/>
                  </a:cubicBezTo>
                  <a:lnTo>
                    <a:pt x="17059" y="9205"/>
                  </a:lnTo>
                  <a:cubicBezTo>
                    <a:pt x="17059" y="6865"/>
                    <a:pt x="16805" y="4525"/>
                    <a:pt x="15888" y="4525"/>
                  </a:cubicBezTo>
                  <a:close/>
                  <a:moveTo>
                    <a:pt x="20755" y="4680"/>
                  </a:moveTo>
                  <a:cubicBezTo>
                    <a:pt x="20464" y="4680"/>
                    <a:pt x="20172" y="5028"/>
                    <a:pt x="19914" y="5859"/>
                  </a:cubicBezTo>
                  <a:lnTo>
                    <a:pt x="19876" y="4854"/>
                  </a:lnTo>
                  <a:lnTo>
                    <a:pt x="19327" y="4854"/>
                  </a:lnTo>
                  <a:lnTo>
                    <a:pt x="19327" y="21600"/>
                  </a:lnTo>
                  <a:lnTo>
                    <a:pt x="19986" y="21271"/>
                  </a:lnTo>
                  <a:lnTo>
                    <a:pt x="19986" y="16418"/>
                  </a:lnTo>
                  <a:cubicBezTo>
                    <a:pt x="20244" y="16746"/>
                    <a:pt x="20464" y="16746"/>
                    <a:pt x="20721" y="16746"/>
                  </a:cubicBezTo>
                  <a:cubicBezTo>
                    <a:pt x="20751" y="16804"/>
                    <a:pt x="20785" y="16824"/>
                    <a:pt x="20818" y="16824"/>
                  </a:cubicBezTo>
                  <a:cubicBezTo>
                    <a:pt x="20899" y="16824"/>
                    <a:pt x="20983" y="16708"/>
                    <a:pt x="21085" y="16572"/>
                  </a:cubicBezTo>
                  <a:cubicBezTo>
                    <a:pt x="21194" y="16418"/>
                    <a:pt x="21304" y="16069"/>
                    <a:pt x="21380" y="15741"/>
                  </a:cubicBezTo>
                  <a:cubicBezTo>
                    <a:pt x="21452" y="15238"/>
                    <a:pt x="21524" y="14735"/>
                    <a:pt x="21562" y="14232"/>
                  </a:cubicBezTo>
                  <a:cubicBezTo>
                    <a:pt x="21600" y="13730"/>
                    <a:pt x="21600" y="13227"/>
                    <a:pt x="21600" y="12569"/>
                  </a:cubicBezTo>
                  <a:lnTo>
                    <a:pt x="21600" y="8702"/>
                  </a:lnTo>
                  <a:cubicBezTo>
                    <a:pt x="21600" y="6033"/>
                    <a:pt x="21304" y="4680"/>
                    <a:pt x="20755" y="468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27" name="Google Shape;327;p77"/>
            <p:cNvSpPr/>
            <p:nvPr/>
          </p:nvSpPr>
          <p:spPr>
            <a:xfrm>
              <a:off x="3419012" y="667868"/>
              <a:ext cx="1114830" cy="1493802"/>
            </a:xfrm>
            <a:custGeom>
              <a:avLst/>
              <a:gdLst/>
              <a:ahLst/>
              <a:cxnLst/>
              <a:rect l="l" t="t" r="r" b="b"/>
              <a:pathLst>
                <a:path w="21600" h="21600" extrusionOk="0">
                  <a:moveTo>
                    <a:pt x="0" y="0"/>
                  </a:moveTo>
                  <a:lnTo>
                    <a:pt x="0" y="3639"/>
                  </a:lnTo>
                  <a:lnTo>
                    <a:pt x="8073" y="3639"/>
                  </a:lnTo>
                  <a:lnTo>
                    <a:pt x="8073" y="21600"/>
                  </a:lnTo>
                  <a:lnTo>
                    <a:pt x="13527" y="21600"/>
                  </a:lnTo>
                  <a:lnTo>
                    <a:pt x="13527" y="3639"/>
                  </a:lnTo>
                  <a:lnTo>
                    <a:pt x="21600" y="3639"/>
                  </a:lnTo>
                  <a:lnTo>
                    <a:pt x="21600"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28" name="Google Shape;328;p77"/>
            <p:cNvSpPr/>
            <p:nvPr/>
          </p:nvSpPr>
          <p:spPr>
            <a:xfrm>
              <a:off x="4304736" y="1046840"/>
              <a:ext cx="882252" cy="1137348"/>
            </a:xfrm>
            <a:custGeom>
              <a:avLst/>
              <a:gdLst/>
              <a:ahLst/>
              <a:cxnLst/>
              <a:rect l="l" t="t" r="r" b="b"/>
              <a:pathLst>
                <a:path w="21600" h="21600" extrusionOk="0">
                  <a:moveTo>
                    <a:pt x="11208" y="4277"/>
                  </a:moveTo>
                  <a:cubicBezTo>
                    <a:pt x="14432" y="4277"/>
                    <a:pt x="15259" y="5634"/>
                    <a:pt x="15259" y="7625"/>
                  </a:cubicBezTo>
                  <a:lnTo>
                    <a:pt x="15259" y="8628"/>
                  </a:lnTo>
                  <a:lnTo>
                    <a:pt x="6712" y="8628"/>
                  </a:lnTo>
                  <a:lnTo>
                    <a:pt x="6712" y="7625"/>
                  </a:lnTo>
                  <a:cubicBezTo>
                    <a:pt x="6712" y="5634"/>
                    <a:pt x="7900" y="4277"/>
                    <a:pt x="11208" y="4277"/>
                  </a:cubicBezTo>
                  <a:close/>
                  <a:moveTo>
                    <a:pt x="11123" y="0"/>
                  </a:moveTo>
                  <a:cubicBezTo>
                    <a:pt x="2577" y="0"/>
                    <a:pt x="0" y="3710"/>
                    <a:pt x="0" y="8127"/>
                  </a:cubicBezTo>
                  <a:lnTo>
                    <a:pt x="0" y="13613"/>
                  </a:lnTo>
                  <a:cubicBezTo>
                    <a:pt x="0" y="18606"/>
                    <a:pt x="2937" y="21600"/>
                    <a:pt x="11304" y="21600"/>
                  </a:cubicBezTo>
                  <a:cubicBezTo>
                    <a:pt x="14708" y="21600"/>
                    <a:pt x="18016" y="21172"/>
                    <a:pt x="21133" y="20317"/>
                  </a:cubicBezTo>
                  <a:lnTo>
                    <a:pt x="20126" y="16393"/>
                  </a:lnTo>
                  <a:cubicBezTo>
                    <a:pt x="17465" y="17035"/>
                    <a:pt x="14708" y="17323"/>
                    <a:pt x="11951" y="17323"/>
                  </a:cubicBezTo>
                  <a:cubicBezTo>
                    <a:pt x="7900" y="17323"/>
                    <a:pt x="6712" y="16393"/>
                    <a:pt x="6712" y="13901"/>
                  </a:cubicBezTo>
                  <a:lnTo>
                    <a:pt x="6712" y="12832"/>
                  </a:lnTo>
                  <a:lnTo>
                    <a:pt x="21600" y="12832"/>
                  </a:lnTo>
                  <a:lnTo>
                    <a:pt x="21600" y="8341"/>
                  </a:lnTo>
                  <a:cubicBezTo>
                    <a:pt x="21600" y="3924"/>
                    <a:pt x="19670" y="0"/>
                    <a:pt x="11123" y="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29" name="Google Shape;329;p77"/>
            <p:cNvSpPr/>
            <p:nvPr/>
          </p:nvSpPr>
          <p:spPr>
            <a:xfrm>
              <a:off x="5355475" y="1046840"/>
              <a:ext cx="563058" cy="1114830"/>
            </a:xfrm>
            <a:custGeom>
              <a:avLst/>
              <a:gdLst/>
              <a:ahLst/>
              <a:cxnLst/>
              <a:rect l="l" t="t" r="r" b="b"/>
              <a:pathLst>
                <a:path w="21600" h="21600" extrusionOk="0">
                  <a:moveTo>
                    <a:pt x="20454" y="0"/>
                  </a:moveTo>
                  <a:cubicBezTo>
                    <a:pt x="16566" y="655"/>
                    <a:pt x="12960" y="1603"/>
                    <a:pt x="9504" y="2769"/>
                  </a:cubicBezTo>
                  <a:lnTo>
                    <a:pt x="8790" y="436"/>
                  </a:lnTo>
                  <a:lnTo>
                    <a:pt x="0" y="436"/>
                  </a:lnTo>
                  <a:lnTo>
                    <a:pt x="0" y="21600"/>
                  </a:lnTo>
                  <a:lnTo>
                    <a:pt x="10518" y="21600"/>
                  </a:lnTo>
                  <a:lnTo>
                    <a:pt x="10518" y="7997"/>
                  </a:lnTo>
                  <a:cubicBezTo>
                    <a:pt x="13974" y="6764"/>
                    <a:pt x="17712" y="5748"/>
                    <a:pt x="21600" y="4876"/>
                  </a:cubicBezTo>
                  <a:lnTo>
                    <a:pt x="20454"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30" name="Google Shape;330;p77"/>
            <p:cNvSpPr/>
            <p:nvPr/>
          </p:nvSpPr>
          <p:spPr>
            <a:xfrm>
              <a:off x="6023773" y="1046840"/>
              <a:ext cx="563058" cy="1114830"/>
            </a:xfrm>
            <a:custGeom>
              <a:avLst/>
              <a:gdLst/>
              <a:ahLst/>
              <a:cxnLst/>
              <a:rect l="l" t="t" r="r" b="b"/>
              <a:pathLst>
                <a:path w="21600" h="21600" extrusionOk="0">
                  <a:moveTo>
                    <a:pt x="20586" y="0"/>
                  </a:moveTo>
                  <a:cubicBezTo>
                    <a:pt x="16698" y="655"/>
                    <a:pt x="12960" y="1603"/>
                    <a:pt x="9504" y="2769"/>
                  </a:cubicBezTo>
                  <a:lnTo>
                    <a:pt x="8790" y="436"/>
                  </a:lnTo>
                  <a:lnTo>
                    <a:pt x="0" y="436"/>
                  </a:lnTo>
                  <a:lnTo>
                    <a:pt x="0" y="21600"/>
                  </a:lnTo>
                  <a:lnTo>
                    <a:pt x="10518" y="21600"/>
                  </a:lnTo>
                  <a:lnTo>
                    <a:pt x="10518" y="7997"/>
                  </a:lnTo>
                  <a:cubicBezTo>
                    <a:pt x="13957" y="6764"/>
                    <a:pt x="17712" y="5748"/>
                    <a:pt x="21600" y="4876"/>
                  </a:cubicBezTo>
                  <a:lnTo>
                    <a:pt x="20586"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31" name="Google Shape;331;p77"/>
            <p:cNvSpPr/>
            <p:nvPr/>
          </p:nvSpPr>
          <p:spPr>
            <a:xfrm>
              <a:off x="6646591" y="1046840"/>
              <a:ext cx="855846" cy="1137348"/>
            </a:xfrm>
            <a:custGeom>
              <a:avLst/>
              <a:gdLst/>
              <a:ahLst/>
              <a:cxnLst/>
              <a:rect l="l" t="t" r="r" b="b"/>
              <a:pathLst>
                <a:path w="21600" h="21600" extrusionOk="0">
                  <a:moveTo>
                    <a:pt x="14691" y="13333"/>
                  </a:moveTo>
                  <a:lnTo>
                    <a:pt x="14691" y="16393"/>
                  </a:lnTo>
                  <a:cubicBezTo>
                    <a:pt x="13074" y="17109"/>
                    <a:pt x="11281" y="17463"/>
                    <a:pt x="9477" y="17463"/>
                  </a:cubicBezTo>
                  <a:cubicBezTo>
                    <a:pt x="7302" y="17463"/>
                    <a:pt x="6734" y="16969"/>
                    <a:pt x="6734" y="15398"/>
                  </a:cubicBezTo>
                  <a:cubicBezTo>
                    <a:pt x="6734" y="13827"/>
                    <a:pt x="7302" y="13333"/>
                    <a:pt x="9576" y="13333"/>
                  </a:cubicBezTo>
                  <a:close/>
                  <a:moveTo>
                    <a:pt x="10428" y="0"/>
                  </a:moveTo>
                  <a:cubicBezTo>
                    <a:pt x="7204" y="0"/>
                    <a:pt x="3979" y="362"/>
                    <a:pt x="951" y="1004"/>
                  </a:cubicBezTo>
                  <a:lnTo>
                    <a:pt x="1804" y="4993"/>
                  </a:lnTo>
                  <a:cubicBezTo>
                    <a:pt x="4263" y="4565"/>
                    <a:pt x="6821" y="4351"/>
                    <a:pt x="9379" y="4351"/>
                  </a:cubicBezTo>
                  <a:cubicBezTo>
                    <a:pt x="13839" y="4351"/>
                    <a:pt x="14691" y="5133"/>
                    <a:pt x="14691" y="7411"/>
                  </a:cubicBezTo>
                  <a:lnTo>
                    <a:pt x="14691" y="9624"/>
                  </a:lnTo>
                  <a:lnTo>
                    <a:pt x="8056" y="9624"/>
                  </a:lnTo>
                  <a:cubicBezTo>
                    <a:pt x="2470" y="9624"/>
                    <a:pt x="0" y="11195"/>
                    <a:pt x="0" y="15472"/>
                  </a:cubicBezTo>
                  <a:cubicBezTo>
                    <a:pt x="0" y="19034"/>
                    <a:pt x="2186" y="21600"/>
                    <a:pt x="7204" y="21600"/>
                  </a:cubicBezTo>
                  <a:cubicBezTo>
                    <a:pt x="10144" y="21600"/>
                    <a:pt x="12986" y="20958"/>
                    <a:pt x="15446" y="19749"/>
                  </a:cubicBezTo>
                  <a:lnTo>
                    <a:pt x="15916" y="21172"/>
                  </a:lnTo>
                  <a:lnTo>
                    <a:pt x="21600" y="21172"/>
                  </a:lnTo>
                  <a:lnTo>
                    <a:pt x="21600" y="7485"/>
                  </a:lnTo>
                  <a:cubicBezTo>
                    <a:pt x="21600" y="2287"/>
                    <a:pt x="19042" y="0"/>
                    <a:pt x="10428" y="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32" name="Google Shape;332;p77"/>
            <p:cNvSpPr/>
            <p:nvPr/>
          </p:nvSpPr>
          <p:spPr>
            <a:xfrm>
              <a:off x="7615041" y="577778"/>
              <a:ext cx="754488" cy="1583928"/>
            </a:xfrm>
            <a:custGeom>
              <a:avLst/>
              <a:gdLst/>
              <a:ahLst/>
              <a:cxnLst/>
              <a:rect l="l" t="t" r="r" b="b"/>
              <a:pathLst>
                <a:path w="21600" h="21600" extrusionOk="0">
                  <a:moveTo>
                    <a:pt x="14941" y="0"/>
                  </a:moveTo>
                  <a:cubicBezTo>
                    <a:pt x="7948" y="0"/>
                    <a:pt x="4947" y="1536"/>
                    <a:pt x="4947" y="4660"/>
                  </a:cubicBezTo>
                  <a:lnTo>
                    <a:pt x="4947" y="6704"/>
                  </a:lnTo>
                  <a:lnTo>
                    <a:pt x="0" y="6704"/>
                  </a:lnTo>
                  <a:lnTo>
                    <a:pt x="0" y="9675"/>
                  </a:lnTo>
                  <a:lnTo>
                    <a:pt x="4947" y="9675"/>
                  </a:lnTo>
                  <a:lnTo>
                    <a:pt x="4947" y="21600"/>
                  </a:lnTo>
                  <a:lnTo>
                    <a:pt x="12784" y="21600"/>
                  </a:lnTo>
                  <a:lnTo>
                    <a:pt x="12784" y="9675"/>
                  </a:lnTo>
                  <a:lnTo>
                    <a:pt x="20310" y="9675"/>
                  </a:lnTo>
                  <a:lnTo>
                    <a:pt x="20732" y="6704"/>
                  </a:lnTo>
                  <a:lnTo>
                    <a:pt x="12784" y="6704"/>
                  </a:lnTo>
                  <a:lnTo>
                    <a:pt x="12784" y="4861"/>
                  </a:lnTo>
                  <a:cubicBezTo>
                    <a:pt x="12784" y="3739"/>
                    <a:pt x="13218" y="3071"/>
                    <a:pt x="16330" y="3071"/>
                  </a:cubicBezTo>
                  <a:cubicBezTo>
                    <a:pt x="17843" y="3071"/>
                    <a:pt x="19343" y="3172"/>
                    <a:pt x="20844" y="3325"/>
                  </a:cubicBezTo>
                  <a:lnTo>
                    <a:pt x="21600" y="461"/>
                  </a:lnTo>
                  <a:cubicBezTo>
                    <a:pt x="19442" y="154"/>
                    <a:pt x="17198" y="0"/>
                    <a:pt x="14941" y="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33" name="Google Shape;333;p77"/>
            <p:cNvSpPr/>
            <p:nvPr/>
          </p:nvSpPr>
          <p:spPr>
            <a:xfrm>
              <a:off x="8399409" y="1046840"/>
              <a:ext cx="953316" cy="1137348"/>
            </a:xfrm>
            <a:custGeom>
              <a:avLst/>
              <a:gdLst/>
              <a:ahLst/>
              <a:cxnLst/>
              <a:rect l="l" t="t" r="r" b="b"/>
              <a:pathLst>
                <a:path w="21600" h="21600" extrusionOk="0">
                  <a:moveTo>
                    <a:pt x="10805" y="4417"/>
                  </a:moveTo>
                  <a:cubicBezTo>
                    <a:pt x="14122" y="4417"/>
                    <a:pt x="15398" y="5700"/>
                    <a:pt x="15398" y="8053"/>
                  </a:cubicBezTo>
                  <a:lnTo>
                    <a:pt x="15398" y="13613"/>
                  </a:lnTo>
                  <a:cubicBezTo>
                    <a:pt x="15398" y="15900"/>
                    <a:pt x="14122" y="17183"/>
                    <a:pt x="10805" y="17183"/>
                  </a:cubicBezTo>
                  <a:cubicBezTo>
                    <a:pt x="7488" y="17183"/>
                    <a:pt x="6212" y="15900"/>
                    <a:pt x="6212" y="13613"/>
                  </a:cubicBezTo>
                  <a:lnTo>
                    <a:pt x="6212" y="7987"/>
                  </a:lnTo>
                  <a:cubicBezTo>
                    <a:pt x="6212" y="5700"/>
                    <a:pt x="7488" y="4417"/>
                    <a:pt x="10805" y="4417"/>
                  </a:cubicBezTo>
                  <a:close/>
                  <a:moveTo>
                    <a:pt x="10805" y="0"/>
                  </a:moveTo>
                  <a:cubicBezTo>
                    <a:pt x="2296" y="0"/>
                    <a:pt x="0" y="3924"/>
                    <a:pt x="0" y="8201"/>
                  </a:cubicBezTo>
                  <a:lnTo>
                    <a:pt x="0" y="13399"/>
                  </a:lnTo>
                  <a:cubicBezTo>
                    <a:pt x="0" y="17676"/>
                    <a:pt x="2296" y="21600"/>
                    <a:pt x="10805" y="21600"/>
                  </a:cubicBezTo>
                  <a:cubicBezTo>
                    <a:pt x="19304" y="21600"/>
                    <a:pt x="21600" y="17676"/>
                    <a:pt x="21600" y="13399"/>
                  </a:cubicBezTo>
                  <a:lnTo>
                    <a:pt x="21600" y="8201"/>
                  </a:lnTo>
                  <a:cubicBezTo>
                    <a:pt x="21600" y="3924"/>
                    <a:pt x="19304" y="0"/>
                    <a:pt x="10805" y="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34" name="Google Shape;334;p77"/>
            <p:cNvSpPr/>
            <p:nvPr/>
          </p:nvSpPr>
          <p:spPr>
            <a:xfrm>
              <a:off x="9491729" y="1046840"/>
              <a:ext cx="563058" cy="1114830"/>
            </a:xfrm>
            <a:custGeom>
              <a:avLst/>
              <a:gdLst/>
              <a:ahLst/>
              <a:cxnLst/>
              <a:rect l="l" t="t" r="r" b="b"/>
              <a:pathLst>
                <a:path w="21600" h="21600" extrusionOk="0">
                  <a:moveTo>
                    <a:pt x="20586" y="0"/>
                  </a:moveTo>
                  <a:cubicBezTo>
                    <a:pt x="16698" y="655"/>
                    <a:pt x="12960" y="1603"/>
                    <a:pt x="9637" y="2769"/>
                  </a:cubicBezTo>
                  <a:lnTo>
                    <a:pt x="8922" y="436"/>
                  </a:lnTo>
                  <a:lnTo>
                    <a:pt x="0" y="436"/>
                  </a:lnTo>
                  <a:lnTo>
                    <a:pt x="0" y="21600"/>
                  </a:lnTo>
                  <a:lnTo>
                    <a:pt x="10501" y="21600"/>
                  </a:lnTo>
                  <a:lnTo>
                    <a:pt x="10501" y="7997"/>
                  </a:lnTo>
                  <a:cubicBezTo>
                    <a:pt x="14106" y="6764"/>
                    <a:pt x="17845" y="5748"/>
                    <a:pt x="21600" y="4876"/>
                  </a:cubicBezTo>
                  <a:lnTo>
                    <a:pt x="20586"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35" name="Google Shape;335;p77"/>
            <p:cNvSpPr/>
            <p:nvPr/>
          </p:nvSpPr>
          <p:spPr>
            <a:xfrm>
              <a:off x="10163492" y="1045977"/>
              <a:ext cx="1564866" cy="1115694"/>
            </a:xfrm>
            <a:custGeom>
              <a:avLst/>
              <a:gdLst/>
              <a:ahLst/>
              <a:cxnLst/>
              <a:rect l="l" t="t" r="r" b="b"/>
              <a:pathLst>
                <a:path w="21600" h="21600" extrusionOk="0">
                  <a:moveTo>
                    <a:pt x="9554" y="0"/>
                  </a:moveTo>
                  <a:cubicBezTo>
                    <a:pt x="9458" y="0"/>
                    <a:pt x="9362" y="8"/>
                    <a:pt x="9273" y="17"/>
                  </a:cubicBezTo>
                  <a:cubicBezTo>
                    <a:pt x="7150" y="168"/>
                    <a:pt x="5129" y="964"/>
                    <a:pt x="3210" y="2272"/>
                  </a:cubicBezTo>
                  <a:lnTo>
                    <a:pt x="2846" y="453"/>
                  </a:lnTo>
                  <a:lnTo>
                    <a:pt x="0" y="453"/>
                  </a:lnTo>
                  <a:lnTo>
                    <a:pt x="0" y="21600"/>
                  </a:lnTo>
                  <a:lnTo>
                    <a:pt x="3731" y="21600"/>
                  </a:lnTo>
                  <a:lnTo>
                    <a:pt x="3731" y="6993"/>
                  </a:lnTo>
                  <a:cubicBezTo>
                    <a:pt x="4974" y="5979"/>
                    <a:pt x="6319" y="5392"/>
                    <a:pt x="7664" y="5174"/>
                  </a:cubicBezTo>
                  <a:cubicBezTo>
                    <a:pt x="8549" y="5174"/>
                    <a:pt x="8908" y="5761"/>
                    <a:pt x="8908" y="6851"/>
                  </a:cubicBezTo>
                  <a:lnTo>
                    <a:pt x="8908" y="21600"/>
                  </a:lnTo>
                  <a:lnTo>
                    <a:pt x="12692" y="21600"/>
                  </a:lnTo>
                  <a:lnTo>
                    <a:pt x="12692" y="6993"/>
                  </a:lnTo>
                  <a:cubicBezTo>
                    <a:pt x="13882" y="5979"/>
                    <a:pt x="15227" y="5392"/>
                    <a:pt x="16626" y="5174"/>
                  </a:cubicBezTo>
                  <a:cubicBezTo>
                    <a:pt x="17457" y="5174"/>
                    <a:pt x="17822" y="5761"/>
                    <a:pt x="17822" y="6851"/>
                  </a:cubicBezTo>
                  <a:lnTo>
                    <a:pt x="17822" y="21600"/>
                  </a:lnTo>
                  <a:lnTo>
                    <a:pt x="21600" y="21600"/>
                  </a:lnTo>
                  <a:lnTo>
                    <a:pt x="21600" y="6264"/>
                  </a:lnTo>
                  <a:cubicBezTo>
                    <a:pt x="21600" y="2490"/>
                    <a:pt x="20721" y="17"/>
                    <a:pt x="18180" y="17"/>
                  </a:cubicBezTo>
                  <a:cubicBezTo>
                    <a:pt x="16058" y="168"/>
                    <a:pt x="13989" y="964"/>
                    <a:pt x="12124" y="2272"/>
                  </a:cubicBezTo>
                  <a:cubicBezTo>
                    <a:pt x="11861" y="1543"/>
                    <a:pt x="11449" y="964"/>
                    <a:pt x="10929" y="528"/>
                  </a:cubicBezTo>
                  <a:cubicBezTo>
                    <a:pt x="10540" y="159"/>
                    <a:pt x="10038" y="0"/>
                    <a:pt x="9554" y="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36" name="Google Shape;336;p77"/>
            <p:cNvSpPr/>
            <p:nvPr/>
          </p:nvSpPr>
          <p:spPr>
            <a:xfrm>
              <a:off x="851933" y="502849"/>
              <a:ext cx="769230" cy="1332288"/>
            </a:xfrm>
            <a:custGeom>
              <a:avLst/>
              <a:gdLst/>
              <a:ahLst/>
              <a:cxnLst/>
              <a:rect l="l" t="t" r="r" b="b"/>
              <a:pathLst>
                <a:path w="21600" h="21600" extrusionOk="0">
                  <a:moveTo>
                    <a:pt x="0" y="0"/>
                  </a:moveTo>
                  <a:lnTo>
                    <a:pt x="21600" y="7240"/>
                  </a:lnTo>
                  <a:lnTo>
                    <a:pt x="21600" y="21600"/>
                  </a:lnTo>
                  <a:lnTo>
                    <a:pt x="0" y="14416"/>
                  </a:lnTo>
                  <a:close/>
                </a:path>
              </a:pathLst>
            </a:custGeom>
            <a:solidFill>
              <a:schemeClr val="accent4"/>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37" name="Google Shape;337;p77"/>
            <p:cNvSpPr/>
            <p:nvPr/>
          </p:nvSpPr>
          <p:spPr>
            <a:xfrm>
              <a:off x="1707773" y="502849"/>
              <a:ext cx="769230" cy="1332288"/>
            </a:xfrm>
            <a:custGeom>
              <a:avLst/>
              <a:gdLst/>
              <a:ahLst/>
              <a:cxnLst/>
              <a:rect l="l" t="t" r="r" b="b"/>
              <a:pathLst>
                <a:path w="21600" h="21600" extrusionOk="0">
                  <a:moveTo>
                    <a:pt x="0" y="7240"/>
                  </a:moveTo>
                  <a:lnTo>
                    <a:pt x="0" y="21600"/>
                  </a:lnTo>
                  <a:lnTo>
                    <a:pt x="21600" y="14416"/>
                  </a:lnTo>
                  <a:lnTo>
                    <a:pt x="21600" y="0"/>
                  </a:lnTo>
                  <a:close/>
                </a:path>
              </a:pathLst>
            </a:custGeom>
            <a:solidFill>
              <a:srgbClr val="4040B2"/>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38" name="Google Shape;338;p77"/>
            <p:cNvSpPr/>
            <p:nvPr/>
          </p:nvSpPr>
          <p:spPr>
            <a:xfrm>
              <a:off x="0" y="7363"/>
              <a:ext cx="769230" cy="1332288"/>
            </a:xfrm>
            <a:custGeom>
              <a:avLst/>
              <a:gdLst/>
              <a:ahLst/>
              <a:cxnLst/>
              <a:rect l="l" t="t" r="r" b="b"/>
              <a:pathLst>
                <a:path w="21600" h="21600" extrusionOk="0">
                  <a:moveTo>
                    <a:pt x="0" y="0"/>
                  </a:moveTo>
                  <a:lnTo>
                    <a:pt x="0" y="14423"/>
                  </a:lnTo>
                  <a:lnTo>
                    <a:pt x="21600" y="21600"/>
                  </a:lnTo>
                  <a:lnTo>
                    <a:pt x="21600" y="7240"/>
                  </a:lnTo>
                  <a:close/>
                </a:path>
              </a:pathLst>
            </a:custGeom>
            <a:solidFill>
              <a:schemeClr val="accent4"/>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39" name="Google Shape;339;p77"/>
            <p:cNvSpPr/>
            <p:nvPr/>
          </p:nvSpPr>
          <p:spPr>
            <a:xfrm>
              <a:off x="851933" y="1489919"/>
              <a:ext cx="769230" cy="1332288"/>
            </a:xfrm>
            <a:custGeom>
              <a:avLst/>
              <a:gdLst/>
              <a:ahLst/>
              <a:cxnLst/>
              <a:rect l="l" t="t" r="r" b="b"/>
              <a:pathLst>
                <a:path w="21600" h="21600" extrusionOk="0">
                  <a:moveTo>
                    <a:pt x="0" y="14416"/>
                  </a:moveTo>
                  <a:lnTo>
                    <a:pt x="21600" y="21600"/>
                  </a:lnTo>
                  <a:lnTo>
                    <a:pt x="21600" y="7177"/>
                  </a:lnTo>
                  <a:lnTo>
                    <a:pt x="0" y="0"/>
                  </a:lnTo>
                  <a:close/>
                </a:path>
              </a:pathLst>
            </a:custGeom>
            <a:solidFill>
              <a:schemeClr val="accent4"/>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Tree>
    <p:extLst>
      <p:ext uri="{BB962C8B-B14F-4D97-AF65-F5344CB8AC3E}">
        <p14:creationId xmlns:p14="http://schemas.microsoft.com/office/powerpoint/2010/main" val="1302556571"/>
      </p:ext>
    </p:extLst>
  </p:cSld>
  <p:clrMapOvr>
    <a:masterClrMapping/>
  </p:clrMapOvr>
  <p:transition spd="med">
    <p:fade thruBlk="1"/>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544945" y="1256144"/>
            <a:ext cx="8154555" cy="3465485"/>
          </a:xfrm>
          <a:prstGeom prst="rect">
            <a:avLst/>
          </a:prstGeom>
        </p:spPr>
        <p:txBody>
          <a:bodyPr anchor="t">
            <a:normAutofit/>
          </a:bodyPr>
          <a:lstStyle/>
          <a:p>
            <a:pPr marL="0" indent="0">
              <a:buNone/>
            </a:pPr>
            <a:r>
              <a:rPr lang="en-US" dirty="0"/>
              <a:t>Provisioners run when a resource is created, or a resource is destroyed. Provisioners do not run during update operations. </a:t>
            </a:r>
          </a:p>
          <a:p>
            <a:pPr marL="0" indent="0">
              <a:buNone/>
            </a:pPr>
            <a:r>
              <a:rPr lang="en-US" dirty="0"/>
              <a:t>The example configuration for this section defines two provisioners that run only when a new virtual machine instance is created. If the virtual machine instance is later modified or destroyed, the provisioners will not run.</a:t>
            </a:r>
          </a:p>
        </p:txBody>
      </p:sp>
      <p:sp>
        <p:nvSpPr>
          <p:cNvPr id="1899" name="Title 2"/>
          <p:cNvSpPr txBox="1">
            <a:spLocks noGrp="1"/>
          </p:cNvSpPr>
          <p:nvPr>
            <p:ph type="title"/>
          </p:nvPr>
        </p:nvSpPr>
        <p:spPr>
          <a:xfrm>
            <a:off x="544451" y="293840"/>
            <a:ext cx="8155049" cy="669200"/>
          </a:xfrm>
          <a:prstGeom prst="rect">
            <a:avLst/>
          </a:prstGeom>
        </p:spPr>
        <p:txBody>
          <a:bodyPr/>
          <a:lstStyle>
            <a:lvl1pPr>
              <a:defRPr spc="-200"/>
            </a:lvl1pPr>
          </a:lstStyle>
          <a:p>
            <a:r>
              <a:rPr lang="en-US" dirty="0"/>
              <a:t>Provisioner</a:t>
            </a:r>
          </a:p>
        </p:txBody>
      </p:sp>
      <p:sp>
        <p:nvSpPr>
          <p:cNvPr id="4" name="Text Placeholder 3">
            <a:extLst>
              <a:ext uri="{FF2B5EF4-FFF2-40B4-BE49-F238E27FC236}">
                <a16:creationId xmlns:a16="http://schemas.microsoft.com/office/drawing/2014/main" id="{9904AE91-C469-A82A-FC46-C2E90B59F91B}"/>
              </a:ext>
            </a:extLst>
          </p:cNvPr>
          <p:cNvSpPr txBox="1">
            <a:spLocks/>
          </p:cNvSpPr>
          <p:nvPr/>
        </p:nvSpPr>
        <p:spPr>
          <a:xfrm>
            <a:off x="2587413" y="4751492"/>
            <a:ext cx="6437557"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developer.hashicorp.com</a:t>
            </a:r>
            <a:r>
              <a:rPr lang="en-GB" sz="1200" u="sng" dirty="0">
                <a:solidFill>
                  <a:schemeClr val="accent4"/>
                </a:solidFill>
                <a:uFill>
                  <a:solidFill>
                    <a:srgbClr val="0000FF"/>
                  </a:solidFill>
                </a:uFill>
              </a:rPr>
              <a:t>/terraform/language/resources/provisioners/syntax</a:t>
            </a: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extLst>
      <p:ext uri="{BB962C8B-B14F-4D97-AF65-F5344CB8AC3E}">
        <p14:creationId xmlns:p14="http://schemas.microsoft.com/office/powerpoint/2010/main" val="4106551098"/>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544945" y="1256144"/>
            <a:ext cx="8154555" cy="3465485"/>
          </a:xfrm>
          <a:prstGeom prst="rect">
            <a:avLst/>
          </a:prstGeom>
        </p:spPr>
        <p:txBody>
          <a:bodyPr anchor="t">
            <a:normAutofit/>
          </a:bodyPr>
          <a:lstStyle/>
          <a:p>
            <a:pPr marL="0" indent="0">
              <a:buNone/>
            </a:pPr>
            <a:r>
              <a:rPr lang="en-US" dirty="0"/>
              <a:t>Provisioners can also be defined that run only during a destroy operation. These are known as </a:t>
            </a:r>
            <a:r>
              <a:rPr lang="en-US" dirty="0">
                <a:hlinkClick r:id="rId3">
                  <a:extLst>
                    <a:ext uri="{A12FA001-AC4F-418D-AE19-62706E023703}">
                      <ahyp:hlinkClr xmlns:ahyp="http://schemas.microsoft.com/office/drawing/2018/hyperlinkcolor" val="tx"/>
                    </a:ext>
                  </a:extLst>
                </a:hlinkClick>
              </a:rPr>
              <a:t>destroy-time provisioners</a:t>
            </a:r>
            <a:r>
              <a:rPr lang="en-US" dirty="0"/>
              <a:t>. Destroy provisioners are useful for performing system cleanup, extracting data, etc.</a:t>
            </a:r>
          </a:p>
          <a:p>
            <a:pPr marL="0" indent="0">
              <a:buNone/>
            </a:pPr>
            <a:endParaRPr lang="en-US" dirty="0"/>
          </a:p>
          <a:p>
            <a:pPr marL="0" indent="0">
              <a:buNone/>
            </a:pPr>
            <a:r>
              <a:rPr lang="en-US" dirty="0"/>
              <a:t>The following code snippet shows how a destroy provisioner is defined:</a:t>
            </a:r>
          </a:p>
          <a:p>
            <a:pPr marL="0" indent="0">
              <a:buNone/>
            </a:pPr>
            <a:endParaRPr lang="en-US" dirty="0"/>
          </a:p>
          <a:p>
            <a:pPr marL="0" indent="0">
              <a:buNone/>
            </a:pPr>
            <a:endParaRPr lang="en-US" dirty="0"/>
          </a:p>
        </p:txBody>
      </p:sp>
      <p:sp>
        <p:nvSpPr>
          <p:cNvPr id="1899" name="Title 2"/>
          <p:cNvSpPr txBox="1">
            <a:spLocks noGrp="1"/>
          </p:cNvSpPr>
          <p:nvPr>
            <p:ph type="title"/>
          </p:nvPr>
        </p:nvSpPr>
        <p:spPr>
          <a:xfrm>
            <a:off x="544451" y="293840"/>
            <a:ext cx="8155049" cy="669200"/>
          </a:xfrm>
          <a:prstGeom prst="rect">
            <a:avLst/>
          </a:prstGeom>
        </p:spPr>
        <p:txBody>
          <a:bodyPr/>
          <a:lstStyle>
            <a:lvl1pPr>
              <a:defRPr spc="-200"/>
            </a:lvl1pPr>
          </a:lstStyle>
          <a:p>
            <a:r>
              <a:rPr lang="en-US" dirty="0"/>
              <a:t>Provisioner</a:t>
            </a:r>
          </a:p>
        </p:txBody>
      </p:sp>
      <p:pic>
        <p:nvPicPr>
          <p:cNvPr id="2" name="Picture 1">
            <a:extLst>
              <a:ext uri="{FF2B5EF4-FFF2-40B4-BE49-F238E27FC236}">
                <a16:creationId xmlns:a16="http://schemas.microsoft.com/office/drawing/2014/main" id="{BFACF0DF-8CF0-3447-B660-820AC6752CED}"/>
              </a:ext>
            </a:extLst>
          </p:cNvPr>
          <p:cNvPicPr>
            <a:picLocks noChangeAspect="1"/>
          </p:cNvPicPr>
          <p:nvPr/>
        </p:nvPicPr>
        <p:blipFill>
          <a:blip r:embed="rId4"/>
          <a:stretch>
            <a:fillRect/>
          </a:stretch>
        </p:blipFill>
        <p:spPr>
          <a:xfrm>
            <a:off x="613030" y="3321082"/>
            <a:ext cx="6493602" cy="1345684"/>
          </a:xfrm>
          <a:prstGeom prst="rect">
            <a:avLst/>
          </a:prstGeom>
        </p:spPr>
      </p:pic>
      <p:sp>
        <p:nvSpPr>
          <p:cNvPr id="5" name="Text Placeholder 3">
            <a:extLst>
              <a:ext uri="{FF2B5EF4-FFF2-40B4-BE49-F238E27FC236}">
                <a16:creationId xmlns:a16="http://schemas.microsoft.com/office/drawing/2014/main" id="{2F2F93EB-8CF3-5BE3-83C7-7BA94E514F2D}"/>
              </a:ext>
            </a:extLst>
          </p:cNvPr>
          <p:cNvSpPr txBox="1">
            <a:spLocks/>
          </p:cNvSpPr>
          <p:nvPr/>
        </p:nvSpPr>
        <p:spPr>
          <a:xfrm>
            <a:off x="2587413" y="4751492"/>
            <a:ext cx="6437557"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developer.hashicorp.com</a:t>
            </a:r>
            <a:r>
              <a:rPr lang="en-GB" sz="1200" u="sng" dirty="0">
                <a:solidFill>
                  <a:schemeClr val="accent4"/>
                </a:solidFill>
                <a:uFill>
                  <a:solidFill>
                    <a:srgbClr val="0000FF"/>
                  </a:solidFill>
                </a:uFill>
              </a:rPr>
              <a:t>/terraform/language/resources/provisioners/syntax</a:t>
            </a: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extLst>
      <p:ext uri="{BB962C8B-B14F-4D97-AF65-F5344CB8AC3E}">
        <p14:creationId xmlns:p14="http://schemas.microsoft.com/office/powerpoint/2010/main" val="1649463668"/>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GB" sz="3600" b="1" dirty="0">
                <a:solidFill>
                  <a:schemeClr val="accent6"/>
                </a:solidFill>
                <a:latin typeface="Open Sans"/>
                <a:ea typeface="Open Sans"/>
                <a:cs typeface="Open Sans"/>
                <a:sym typeface="Open Sans"/>
              </a:rPr>
              <a:t>Backend</a:t>
            </a:r>
            <a:endParaRPr sz="500" dirty="0"/>
          </a:p>
        </p:txBody>
      </p:sp>
    </p:spTree>
    <p:extLst>
      <p:ext uri="{BB962C8B-B14F-4D97-AF65-F5344CB8AC3E}">
        <p14:creationId xmlns:p14="http://schemas.microsoft.com/office/powerpoint/2010/main" val="3542596848"/>
      </p:ext>
    </p:extLst>
  </p:cSld>
  <p:clrMapOvr>
    <a:masterClrMapping/>
  </p:clrMapOvr>
  <p:transition spd="med">
    <p:fade thruBlk="1"/>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4" name="Text Placeholder 1"/>
          <p:cNvSpPr txBox="1">
            <a:spLocks noGrp="1"/>
          </p:cNvSpPr>
          <p:nvPr>
            <p:ph type="body" idx="1"/>
          </p:nvPr>
        </p:nvSpPr>
        <p:spPr>
          <a:xfrm>
            <a:off x="544944" y="1256144"/>
            <a:ext cx="8154556" cy="3465485"/>
          </a:xfrm>
          <a:prstGeom prst="rect">
            <a:avLst/>
          </a:prstGeom>
        </p:spPr>
        <p:txBody>
          <a:bodyPr anchor="t"/>
          <a:lstStyle/>
          <a:p>
            <a:pPr marL="0" indent="0">
              <a:buSzTx/>
              <a:buNone/>
            </a:pPr>
            <a:r>
              <a:rPr dirty="0"/>
              <a:t>Determines how state is loaded and how an operations are executed.</a:t>
            </a:r>
          </a:p>
          <a:p>
            <a:pPr marL="0" indent="0">
              <a:buSzTx/>
              <a:buNone/>
            </a:pPr>
            <a:r>
              <a:rPr dirty="0"/>
              <a:t>Enables non-local file state storage, remote execution, etc.</a:t>
            </a:r>
          </a:p>
          <a:p>
            <a:pPr marL="0" indent="0">
              <a:buSzTx/>
              <a:buNone/>
            </a:pPr>
            <a:r>
              <a:rPr dirty="0"/>
              <a:t>By default, Terraform uses the "local" backend.</a:t>
            </a:r>
          </a:p>
        </p:txBody>
      </p:sp>
      <p:sp>
        <p:nvSpPr>
          <p:cNvPr id="1945" name="Title 2"/>
          <p:cNvSpPr txBox="1">
            <a:spLocks noGrp="1"/>
          </p:cNvSpPr>
          <p:nvPr>
            <p:ph type="title"/>
          </p:nvPr>
        </p:nvSpPr>
        <p:spPr>
          <a:xfrm>
            <a:off x="544451" y="293840"/>
            <a:ext cx="8155049" cy="669200"/>
          </a:xfrm>
          <a:prstGeom prst="rect">
            <a:avLst/>
          </a:prstGeom>
        </p:spPr>
        <p:txBody>
          <a:bodyPr/>
          <a:lstStyle>
            <a:lvl1pPr>
              <a:defRPr spc="-200"/>
            </a:lvl1pPr>
          </a:lstStyle>
          <a:p>
            <a:r>
              <a:rPr dirty="0"/>
              <a:t>Backend</a:t>
            </a:r>
          </a:p>
        </p:txBody>
      </p:sp>
      <p:sp>
        <p:nvSpPr>
          <p:cNvPr id="4" name="Text Placeholder 3">
            <a:extLst>
              <a:ext uri="{FF2B5EF4-FFF2-40B4-BE49-F238E27FC236}">
                <a16:creationId xmlns:a16="http://schemas.microsoft.com/office/drawing/2014/main" id="{AB630D26-C0C3-D3DB-F7B5-66C93EC7029A}"/>
              </a:ext>
            </a:extLst>
          </p:cNvPr>
          <p:cNvSpPr txBox="1">
            <a:spLocks/>
          </p:cNvSpPr>
          <p:nvPr/>
        </p:nvSpPr>
        <p:spPr>
          <a:xfrm>
            <a:off x="2587413" y="4751492"/>
            <a:ext cx="6437557"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developer.hashicorp.com</a:t>
            </a:r>
            <a:r>
              <a:rPr lang="en-GB" sz="1200" u="sng" dirty="0">
                <a:solidFill>
                  <a:schemeClr val="accent4"/>
                </a:solidFill>
                <a:uFill>
                  <a:solidFill>
                    <a:srgbClr val="0000FF"/>
                  </a:solidFill>
                </a:uFill>
              </a:rPr>
              <a:t>/terraform/language/settings/backends/configuration</a:t>
            </a: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4" name="Text Placeholder 1"/>
          <p:cNvSpPr txBox="1">
            <a:spLocks noGrp="1"/>
          </p:cNvSpPr>
          <p:nvPr>
            <p:ph type="body" idx="1"/>
          </p:nvPr>
        </p:nvSpPr>
        <p:spPr>
          <a:xfrm>
            <a:off x="544944" y="1256144"/>
            <a:ext cx="8154556" cy="3465485"/>
          </a:xfrm>
          <a:prstGeom prst="rect">
            <a:avLst/>
          </a:prstGeom>
        </p:spPr>
        <p:txBody>
          <a:bodyPr anchor="t"/>
          <a:lstStyle/>
          <a:p>
            <a:pPr marL="0" indent="0">
              <a:spcBef>
                <a:spcPts val="200"/>
              </a:spcBef>
              <a:buSzTx/>
              <a:buNone/>
            </a:pPr>
            <a:r>
              <a:rPr lang="en-GB" b="1" dirty="0" err="1"/>
              <a:t>azurerm</a:t>
            </a:r>
            <a:r>
              <a:rPr lang="en-GB" b="1" dirty="0"/>
              <a:t>:</a:t>
            </a:r>
          </a:p>
          <a:p>
            <a:pPr marL="0" indent="0">
              <a:spcBef>
                <a:spcPts val="200"/>
              </a:spcBef>
              <a:buSzTx/>
              <a:buNone/>
            </a:pPr>
            <a:endParaRPr lang="en-GB" dirty="0"/>
          </a:p>
          <a:p>
            <a:pPr marL="0" indent="0">
              <a:spcBef>
                <a:spcPts val="200"/>
              </a:spcBef>
              <a:buSzTx/>
              <a:buNone/>
            </a:pPr>
            <a:r>
              <a:rPr lang="en-GB" dirty="0"/>
              <a:t>Stores the state as a Blob with the given Key within the Blob Container within the Blob Storage Account.</a:t>
            </a:r>
          </a:p>
          <a:p>
            <a:pPr marL="0" indent="0">
              <a:spcBef>
                <a:spcPts val="200"/>
              </a:spcBef>
              <a:buSzTx/>
              <a:buNone/>
            </a:pPr>
            <a:endParaRPr lang="en-GB" dirty="0"/>
          </a:p>
          <a:p>
            <a:pPr marL="0" indent="0">
              <a:spcBef>
                <a:spcPts val="200"/>
              </a:spcBef>
              <a:buSzTx/>
              <a:buNone/>
            </a:pPr>
            <a:r>
              <a:rPr lang="en-GB" dirty="0"/>
              <a:t>This backend supports state locking and consistency checking with Azure Blob Storage native capabilities.</a:t>
            </a:r>
          </a:p>
          <a:p>
            <a:pPr marL="0" indent="0">
              <a:spcBef>
                <a:spcPts val="200"/>
              </a:spcBef>
              <a:buSzTx/>
              <a:buNone/>
            </a:pPr>
            <a:endParaRPr lang="en-GB" dirty="0"/>
          </a:p>
          <a:p>
            <a:pPr marL="0" indent="0">
              <a:spcBef>
                <a:spcPts val="200"/>
              </a:spcBef>
              <a:buSzTx/>
              <a:buNone/>
            </a:pPr>
            <a:endParaRPr dirty="0"/>
          </a:p>
        </p:txBody>
      </p:sp>
      <p:sp>
        <p:nvSpPr>
          <p:cNvPr id="1945" name="Title 2"/>
          <p:cNvSpPr txBox="1">
            <a:spLocks noGrp="1"/>
          </p:cNvSpPr>
          <p:nvPr>
            <p:ph type="title"/>
          </p:nvPr>
        </p:nvSpPr>
        <p:spPr>
          <a:xfrm>
            <a:off x="544451" y="293840"/>
            <a:ext cx="8155049" cy="669200"/>
          </a:xfrm>
          <a:prstGeom prst="rect">
            <a:avLst/>
          </a:prstGeom>
        </p:spPr>
        <p:txBody>
          <a:bodyPr/>
          <a:lstStyle>
            <a:lvl1pPr>
              <a:defRPr spc="-200"/>
            </a:lvl1pPr>
          </a:lstStyle>
          <a:p>
            <a:r>
              <a:rPr dirty="0"/>
              <a:t>Backend</a:t>
            </a:r>
            <a:r>
              <a:rPr lang="en-US" dirty="0"/>
              <a:t>-</a:t>
            </a:r>
            <a:r>
              <a:rPr lang="en-US" dirty="0" err="1"/>
              <a:t>azurerm</a:t>
            </a:r>
            <a:endParaRPr dirty="0"/>
          </a:p>
        </p:txBody>
      </p:sp>
      <p:sp>
        <p:nvSpPr>
          <p:cNvPr id="4" name="Text Placeholder 3">
            <a:extLst>
              <a:ext uri="{FF2B5EF4-FFF2-40B4-BE49-F238E27FC236}">
                <a16:creationId xmlns:a16="http://schemas.microsoft.com/office/drawing/2014/main" id="{AB630D26-C0C3-D3DB-F7B5-66C93EC7029A}"/>
              </a:ext>
            </a:extLst>
          </p:cNvPr>
          <p:cNvSpPr txBox="1">
            <a:spLocks/>
          </p:cNvSpPr>
          <p:nvPr/>
        </p:nvSpPr>
        <p:spPr>
          <a:xfrm>
            <a:off x="2587413" y="4751492"/>
            <a:ext cx="6437557"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developer.hashicorp.com</a:t>
            </a:r>
            <a:r>
              <a:rPr lang="en-GB" sz="1200" u="sng" dirty="0">
                <a:solidFill>
                  <a:schemeClr val="accent4"/>
                </a:solidFill>
                <a:uFill>
                  <a:solidFill>
                    <a:srgbClr val="0000FF"/>
                  </a:solidFill>
                </a:uFill>
              </a:rPr>
              <a:t>/terraform/language/settings/backends/configuration</a:t>
            </a: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extLst>
      <p:ext uri="{BB962C8B-B14F-4D97-AF65-F5344CB8AC3E}">
        <p14:creationId xmlns:p14="http://schemas.microsoft.com/office/powerpoint/2010/main" val="3078709674"/>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0" name="Text Placeholder 1"/>
          <p:cNvSpPr txBox="1">
            <a:spLocks noGrp="1"/>
          </p:cNvSpPr>
          <p:nvPr>
            <p:ph type="body" idx="1"/>
          </p:nvPr>
        </p:nvSpPr>
        <p:spPr>
          <a:xfrm>
            <a:off x="544944" y="1256144"/>
            <a:ext cx="8154556" cy="3465485"/>
          </a:xfrm>
          <a:prstGeom prst="rect">
            <a:avLst/>
          </a:prstGeom>
        </p:spPr>
        <p:txBody>
          <a:bodyPr anchor="t"/>
          <a:lstStyle/>
          <a:p>
            <a:pPr marL="0" indent="0">
              <a:buSzTx/>
              <a:buNone/>
            </a:pPr>
            <a:endParaRPr dirty="0"/>
          </a:p>
          <a:p>
            <a:pPr marL="0" indent="0">
              <a:spcBef>
                <a:spcPts val="0"/>
              </a:spcBef>
              <a:buSzTx/>
              <a:buNone/>
              <a:defRPr>
                <a:solidFill>
                  <a:srgbClr val="D73A49"/>
                </a:solidFill>
                <a:latin typeface="Menlo"/>
                <a:ea typeface="Menlo"/>
                <a:cs typeface="Menlo"/>
                <a:sym typeface="Menlo"/>
              </a:defRPr>
            </a:pPr>
            <a:r>
              <a:rPr dirty="0"/>
              <a:t>terraform</a:t>
            </a:r>
            <a:r>
              <a:rPr dirty="0">
                <a:solidFill>
                  <a:srgbClr val="24292E"/>
                </a:solidFill>
              </a:rPr>
              <a:t> {</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a:t>
            </a:r>
            <a:r>
              <a:rPr dirty="0">
                <a:solidFill>
                  <a:srgbClr val="D73A49"/>
                </a:solidFill>
              </a:rPr>
              <a:t>backend</a:t>
            </a:r>
            <a:r>
              <a:rPr dirty="0">
                <a:solidFill>
                  <a:srgbClr val="22863A"/>
                </a:solidFill>
              </a:rPr>
              <a:t> "</a:t>
            </a:r>
            <a:r>
              <a:rPr dirty="0" err="1">
                <a:solidFill>
                  <a:srgbClr val="22863A"/>
                </a:solidFill>
              </a:rPr>
              <a:t>azurerm</a:t>
            </a:r>
            <a:r>
              <a:rPr dirty="0">
                <a:solidFill>
                  <a:srgbClr val="22863A"/>
                </a:solidFill>
              </a:rPr>
              <a:t>"</a:t>
            </a:r>
            <a:r>
              <a:rPr dirty="0"/>
              <a:t> {</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a:t>
            </a:r>
            <a:r>
              <a:rPr dirty="0" err="1"/>
              <a:t>storage_account_name</a:t>
            </a:r>
            <a:r>
              <a:rPr dirty="0"/>
              <a:t> </a:t>
            </a:r>
            <a:r>
              <a:rPr dirty="0">
                <a:solidFill>
                  <a:srgbClr val="D73A49"/>
                </a:solidFill>
              </a:rPr>
              <a:t>=</a:t>
            </a:r>
            <a:r>
              <a:rPr dirty="0"/>
              <a:t> </a:t>
            </a:r>
            <a:r>
              <a:rPr dirty="0">
                <a:solidFill>
                  <a:srgbClr val="22863A"/>
                </a:solidFill>
              </a:rPr>
              <a:t>"myorgeastus8x76ghf"</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a:t>
            </a:r>
            <a:r>
              <a:rPr dirty="0" err="1"/>
              <a:t>container_name</a:t>
            </a:r>
            <a:r>
              <a:rPr dirty="0"/>
              <a:t>       </a:t>
            </a:r>
            <a:r>
              <a:rPr dirty="0">
                <a:solidFill>
                  <a:srgbClr val="D73A49"/>
                </a:solidFill>
              </a:rPr>
              <a:t>=</a:t>
            </a:r>
            <a:r>
              <a:rPr dirty="0"/>
              <a:t> </a:t>
            </a:r>
            <a:r>
              <a:rPr dirty="0">
                <a:solidFill>
                  <a:srgbClr val="22863A"/>
                </a:solidFill>
              </a:rPr>
              <a:t>"</a:t>
            </a:r>
            <a:r>
              <a:rPr dirty="0" err="1">
                <a:solidFill>
                  <a:srgbClr val="22863A"/>
                </a:solidFill>
              </a:rPr>
              <a:t>terraformstate</a:t>
            </a:r>
            <a:r>
              <a:rPr dirty="0">
                <a:solidFill>
                  <a:srgbClr val="22863A"/>
                </a:solidFill>
              </a:rPr>
              <a:t>"</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key                  </a:t>
            </a:r>
            <a:r>
              <a:rPr dirty="0">
                <a:solidFill>
                  <a:srgbClr val="D73A49"/>
                </a:solidFill>
              </a:rPr>
              <a:t>=</a:t>
            </a:r>
            <a:r>
              <a:rPr dirty="0"/>
              <a:t> </a:t>
            </a:r>
            <a:r>
              <a:rPr dirty="0">
                <a:solidFill>
                  <a:srgbClr val="22863A"/>
                </a:solidFill>
              </a:rPr>
              <a:t>"</a:t>
            </a:r>
            <a:r>
              <a:rPr dirty="0" err="1">
                <a:solidFill>
                  <a:srgbClr val="22863A"/>
                </a:solidFill>
              </a:rPr>
              <a:t>dev.terraform.tfstate</a:t>
            </a:r>
            <a:r>
              <a:rPr dirty="0">
                <a:solidFill>
                  <a:srgbClr val="22863A"/>
                </a:solidFill>
              </a:rPr>
              <a:t>"</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a:t>
            </a:r>
          </a:p>
        </p:txBody>
      </p:sp>
      <p:sp>
        <p:nvSpPr>
          <p:cNvPr id="2" name="Title 2">
            <a:extLst>
              <a:ext uri="{FF2B5EF4-FFF2-40B4-BE49-F238E27FC236}">
                <a16:creationId xmlns:a16="http://schemas.microsoft.com/office/drawing/2014/main" id="{0212AB11-90E9-A807-73E3-183AEF33E6A0}"/>
              </a:ext>
            </a:extLst>
          </p:cNvPr>
          <p:cNvSpPr txBox="1">
            <a:spLocks noGrp="1"/>
          </p:cNvSpPr>
          <p:nvPr>
            <p:ph type="title"/>
          </p:nvPr>
        </p:nvSpPr>
        <p:spPr>
          <a:xfrm>
            <a:off x="544451" y="293840"/>
            <a:ext cx="8155049" cy="669200"/>
          </a:xfrm>
          <a:prstGeom prst="rect">
            <a:avLst/>
          </a:prstGeom>
        </p:spPr>
        <p:txBody>
          <a:bodyPr/>
          <a:lstStyle>
            <a:lvl1pPr>
              <a:defRPr spc="-200"/>
            </a:lvl1pPr>
          </a:lstStyle>
          <a:p>
            <a:r>
              <a:rPr dirty="0"/>
              <a:t>Backend</a:t>
            </a:r>
            <a:r>
              <a:rPr lang="en-US" dirty="0"/>
              <a:t>-</a:t>
            </a:r>
            <a:r>
              <a:rPr lang="en-US" dirty="0" err="1"/>
              <a:t>azurerm</a:t>
            </a:r>
            <a:endParaRPr dirty="0"/>
          </a:p>
        </p:txBody>
      </p:sp>
      <p:sp>
        <p:nvSpPr>
          <p:cNvPr id="5" name="Text Placeholder 3">
            <a:extLst>
              <a:ext uri="{FF2B5EF4-FFF2-40B4-BE49-F238E27FC236}">
                <a16:creationId xmlns:a16="http://schemas.microsoft.com/office/drawing/2014/main" id="{3C2C13AA-1AE3-7CD8-57C8-F13F199C615E}"/>
              </a:ext>
            </a:extLst>
          </p:cNvPr>
          <p:cNvSpPr txBox="1">
            <a:spLocks/>
          </p:cNvSpPr>
          <p:nvPr/>
        </p:nvSpPr>
        <p:spPr>
          <a:xfrm>
            <a:off x="2587413" y="4751492"/>
            <a:ext cx="6437557"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developer.hashicorp.com</a:t>
            </a:r>
            <a:r>
              <a:rPr lang="en-GB" sz="1200" u="sng" dirty="0">
                <a:solidFill>
                  <a:schemeClr val="accent4"/>
                </a:solidFill>
                <a:uFill>
                  <a:solidFill>
                    <a:srgbClr val="0000FF"/>
                  </a:solidFill>
                </a:uFill>
              </a:rPr>
              <a:t>/terraform/language/settings/backends/configuration</a:t>
            </a: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594B8425-C9EC-F2C9-FEA0-F7B3997457DA}"/>
              </a:ext>
            </a:extLst>
          </p:cNvPr>
          <p:cNvSpPr txBox="1">
            <a:spLocks/>
          </p:cNvSpPr>
          <p:nvPr/>
        </p:nvSpPr>
        <p:spPr>
          <a:xfrm>
            <a:off x="2481222" y="2157306"/>
            <a:ext cx="5463897" cy="757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lvl1pPr marL="604157" marR="0" indent="-604157"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1pPr>
            <a:lvl2pPr marL="857250" marR="0" indent="-40005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2pPr>
            <a:lvl3pPr marL="1394460" marR="0" indent="-480059"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3pPr>
            <a:lvl4pPr marL="1905000" marR="0" indent="-53340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4pPr>
            <a:lvl5pPr marL="2362200" marR="0" indent="-53340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marR="0" lvl="0" indent="0" algn="l" defTabSz="2438400" rtl="0" eaLnBrk="1" fontAlgn="auto" latinLnBrk="0" hangingPunct="1">
              <a:lnSpc>
                <a:spcPct val="100000"/>
              </a:lnSpc>
              <a:spcBef>
                <a:spcPts val="0"/>
              </a:spcBef>
              <a:spcAft>
                <a:spcPts val="0"/>
              </a:spcAft>
              <a:buClrTx/>
              <a:buSzPct val="100000"/>
              <a:buNone/>
              <a:tabLst/>
              <a:defRPr/>
            </a:pPr>
            <a:r>
              <a:rPr kumimoji="0" lang="en-GB" sz="2400" b="0" i="0" u="none" strike="noStrike" kern="0" cap="none" spc="0" normalizeH="0" baseline="0" noProof="0" dirty="0">
                <a:ln>
                  <a:noFill/>
                </a:ln>
                <a:solidFill>
                  <a:srgbClr val="FFFFFF"/>
                </a:solidFill>
                <a:effectLst/>
                <a:uLnTx/>
                <a:uFillTx/>
                <a:latin typeface="Verdana"/>
                <a:ea typeface="Verdana"/>
                <a:cs typeface="Verdana"/>
                <a:sym typeface="Verdana"/>
              </a:rPr>
              <a:t>07 – Use Azure Remote Backend</a:t>
            </a:r>
          </a:p>
          <a:p>
            <a:pPr marL="0" marR="0" lvl="0" indent="0" algn="l" defTabSz="2438400" rtl="0" eaLnBrk="1" fontAlgn="auto" latinLnBrk="0" hangingPunct="1">
              <a:lnSpc>
                <a:spcPct val="100000"/>
              </a:lnSpc>
              <a:spcBef>
                <a:spcPts val="0"/>
              </a:spcBef>
              <a:spcAft>
                <a:spcPts val="0"/>
              </a:spcAft>
              <a:buClrTx/>
              <a:buSzPct val="100000"/>
              <a:buNone/>
              <a:tabLst/>
              <a:defRPr/>
            </a:pPr>
            <a:endParaRPr kumimoji="0" lang="en-GB" sz="2400" b="0" i="0" u="none" strike="noStrike" kern="0" cap="none" spc="0" normalizeH="0" baseline="0" noProof="0" dirty="0">
              <a:ln>
                <a:noFill/>
              </a:ln>
              <a:solidFill>
                <a:srgbClr val="FFFFFF"/>
              </a:solidFill>
              <a:effectLst/>
              <a:uLnTx/>
              <a:uFillTx/>
              <a:latin typeface="Verdana"/>
              <a:ea typeface="Verdana"/>
              <a:cs typeface="Verdana"/>
              <a:sym typeface="Verdana"/>
            </a:endParaRPr>
          </a:p>
        </p:txBody>
      </p:sp>
      <p:sp>
        <p:nvSpPr>
          <p:cNvPr id="6" name="Title 7">
            <a:extLst>
              <a:ext uri="{FF2B5EF4-FFF2-40B4-BE49-F238E27FC236}">
                <a16:creationId xmlns:a16="http://schemas.microsoft.com/office/drawing/2014/main" id="{2A8FC160-C3E6-1A0F-BB1C-CB57C4B1ECB3}"/>
              </a:ext>
            </a:extLst>
          </p:cNvPr>
          <p:cNvSpPr txBox="1">
            <a:spLocks/>
          </p:cNvSpPr>
          <p:nvPr/>
        </p:nvSpPr>
        <p:spPr>
          <a:xfrm>
            <a:off x="2481223" y="1334347"/>
            <a:ext cx="5057497" cy="694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lvl1pPr marL="0" marR="0" indent="0" algn="l" defTabSz="2438400" rtl="0" latinLnBrk="0">
              <a:lnSpc>
                <a:spcPct val="90000"/>
              </a:lnSpc>
              <a:spcBef>
                <a:spcPts val="0"/>
              </a:spcBef>
              <a:spcAft>
                <a:spcPts val="0"/>
              </a:spcAft>
              <a:buClrTx/>
              <a:buSzTx/>
              <a:buFontTx/>
              <a:buNone/>
              <a:tabLst/>
              <a:defRPr sz="8400" b="1" i="0" u="none" strike="noStrike" cap="none" spc="0" baseline="0">
                <a:ln>
                  <a:noFill/>
                </a:ln>
                <a:solidFill>
                  <a:srgbClr val="FFFFFF"/>
                </a:solidFill>
                <a:uFillTx/>
                <a:latin typeface="Tahoma"/>
                <a:ea typeface="Tahoma"/>
                <a:cs typeface="Tahoma"/>
                <a:sym typeface="Tahoma"/>
              </a:defRPr>
            </a:lvl1pPr>
            <a:lvl2pPr marL="0" marR="0" indent="0" algn="l" defTabSz="1828800" rtl="0" latinLnBrk="0">
              <a:lnSpc>
                <a:spcPct val="100000"/>
              </a:lnSpc>
              <a:spcBef>
                <a:spcPts val="1800"/>
              </a:spcBef>
              <a:spcAft>
                <a:spcPts val="0"/>
              </a:spcAft>
              <a:buClrTx/>
              <a:buSzTx/>
              <a:buFontTx/>
              <a:buNone/>
              <a:tabLst/>
              <a:defRPr sz="7400" b="1" i="0" u="none" strike="noStrike" cap="none" spc="-158" baseline="0">
                <a:ln>
                  <a:noFill/>
                </a:ln>
                <a:solidFill>
                  <a:srgbClr val="000000"/>
                </a:solidFill>
                <a:uFillTx/>
                <a:latin typeface="Tahoma"/>
                <a:ea typeface="Tahoma"/>
                <a:cs typeface="Tahoma"/>
                <a:sym typeface="Tahoma"/>
              </a:defRPr>
            </a:lvl2pPr>
            <a:lvl3pPr marL="845819" marR="0" indent="-845819"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3pPr>
            <a:lvl4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4pPr>
            <a:lvl5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5pPr>
            <a:lvl6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6pPr>
            <a:lvl7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7pPr>
            <a:lvl8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8pPr>
            <a:lvl9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9pPr>
          </a:lstStyle>
          <a:p>
            <a:pPr marL="0" marR="0" lvl="0" indent="0" algn="l" defTabSz="2438400" rtl="0" eaLnBrk="1" fontAlgn="auto" latinLnBrk="0" hangingPunct="1">
              <a:lnSpc>
                <a:spcPct val="90000"/>
              </a:lnSpc>
              <a:spcBef>
                <a:spcPts val="0"/>
              </a:spcBef>
              <a:spcAft>
                <a:spcPts val="0"/>
              </a:spcAft>
              <a:buClrTx/>
              <a:buSzTx/>
              <a:buFontTx/>
              <a:buNone/>
              <a:tabLst/>
              <a:defRPr/>
            </a:pPr>
            <a:r>
              <a:rPr kumimoji="0" lang="en-GB" sz="3200" b="1" i="0" u="none" strike="noStrike" kern="0" cap="none" spc="0" normalizeH="0" baseline="0" noProof="0" dirty="0">
                <a:ln>
                  <a:noFill/>
                </a:ln>
                <a:solidFill>
                  <a:srgbClr val="FFFFFF"/>
                </a:solidFill>
                <a:effectLst/>
                <a:uLnTx/>
                <a:uFillTx/>
                <a:latin typeface="Tahoma"/>
                <a:ea typeface="Tahoma"/>
                <a:cs typeface="Tahoma"/>
                <a:sym typeface="Tahoma"/>
              </a:rPr>
              <a:t>Challenge</a:t>
            </a:r>
          </a:p>
        </p:txBody>
      </p:sp>
    </p:spTree>
    <p:extLst>
      <p:ext uri="{BB962C8B-B14F-4D97-AF65-F5344CB8AC3E}">
        <p14:creationId xmlns:p14="http://schemas.microsoft.com/office/powerpoint/2010/main" val="41304107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GB" sz="3600" b="1" dirty="0">
                <a:solidFill>
                  <a:schemeClr val="accent6"/>
                </a:solidFill>
                <a:latin typeface="Open Sans"/>
                <a:ea typeface="Open Sans"/>
                <a:cs typeface="Open Sans"/>
                <a:sym typeface="Open Sans"/>
              </a:rPr>
              <a:t>Terraform Internals</a:t>
            </a:r>
            <a:endParaRPr sz="500" dirty="0"/>
          </a:p>
        </p:txBody>
      </p:sp>
    </p:spTree>
    <p:extLst>
      <p:ext uri="{BB962C8B-B14F-4D97-AF65-F5344CB8AC3E}">
        <p14:creationId xmlns:p14="http://schemas.microsoft.com/office/powerpoint/2010/main" val="548590060"/>
      </p:ext>
    </p:extLst>
  </p:cSld>
  <p:clrMapOvr>
    <a:masterClrMapping/>
  </p:clrMapOvr>
  <p:transition spd="med">
    <p:fade thruBlk="1"/>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3" name="Text Placeholder 1"/>
          <p:cNvSpPr txBox="1">
            <a:spLocks noGrp="1"/>
          </p:cNvSpPr>
          <p:nvPr>
            <p:ph type="body" idx="1"/>
          </p:nvPr>
        </p:nvSpPr>
        <p:spPr>
          <a:prstGeom prst="rect">
            <a:avLst/>
          </a:prstGeom>
        </p:spPr>
        <p:txBody>
          <a:bodyPr/>
          <a:lstStyle/>
          <a:p>
            <a:endParaRPr/>
          </a:p>
        </p:txBody>
      </p:sp>
      <p:sp>
        <p:nvSpPr>
          <p:cNvPr id="1964" name="Title 2"/>
          <p:cNvSpPr txBox="1">
            <a:spLocks noGrp="1"/>
          </p:cNvSpPr>
          <p:nvPr>
            <p:ph type="title"/>
          </p:nvPr>
        </p:nvSpPr>
        <p:spPr>
          <a:prstGeom prst="rect">
            <a:avLst/>
          </a:prstGeom>
        </p:spPr>
        <p:txBody>
          <a:bodyPr>
            <a:normAutofit/>
          </a:bodyPr>
          <a:lstStyle>
            <a:lvl1pPr>
              <a:defRPr spc="-200"/>
            </a:lvl1pPr>
          </a:lstStyle>
          <a:p>
            <a:r>
              <a:rPr dirty="0"/>
              <a:t>.terraform</a:t>
            </a:r>
          </a:p>
        </p:txBody>
      </p:sp>
      <p:sp>
        <p:nvSpPr>
          <p:cNvPr id="1965" name="Text Placeholder 3"/>
          <p:cNvSpPr>
            <a:spLocks noGrp="1"/>
          </p:cNvSpPr>
          <p:nvPr>
            <p:ph type="body" sz="quarter" idx="13"/>
          </p:nvPr>
        </p:nvSpPr>
        <p:spPr>
          <a:prstGeom prst="rect">
            <a:avLst/>
          </a:prstGeom>
        </p:spPr>
        <p:txBody>
          <a:bodyPr>
            <a:normAutofit fontScale="25000" lnSpcReduction="20000"/>
          </a:bodyPr>
          <a:lstStyle/>
          <a:p>
            <a:pPr>
              <a:defRPr sz="2400">
                <a:solidFill>
                  <a:schemeClr val="accent2"/>
                </a:solidFill>
              </a:defRPr>
            </a:pPr>
            <a:endParaRPr/>
          </a:p>
        </p:txBody>
      </p:sp>
      <p:pic>
        <p:nvPicPr>
          <p:cNvPr id="1966" name="Picture 4" descr="Picture 4"/>
          <p:cNvPicPr>
            <a:picLocks noChangeAspect="1"/>
          </p:cNvPicPr>
          <p:nvPr/>
        </p:nvPicPr>
        <p:blipFill>
          <a:blip r:embed="rId2"/>
          <a:stretch>
            <a:fillRect/>
          </a:stretch>
        </p:blipFill>
        <p:spPr>
          <a:xfrm>
            <a:off x="618259" y="1256144"/>
            <a:ext cx="4620707" cy="2772425"/>
          </a:xfrm>
          <a:prstGeom prst="rect">
            <a:avLst/>
          </a:prstGeom>
          <a:ln w="12700">
            <a:miter lim="400000"/>
          </a:ln>
        </p:spPr>
      </p:pic>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8" name="Text Placeholder 1"/>
          <p:cNvSpPr txBox="1">
            <a:spLocks noGrp="1"/>
          </p:cNvSpPr>
          <p:nvPr>
            <p:ph type="body" idx="1"/>
          </p:nvPr>
        </p:nvSpPr>
        <p:spPr>
          <a:prstGeom prst="rect">
            <a:avLst/>
          </a:prstGeom>
        </p:spPr>
        <p:txBody>
          <a:bodyPr anchor="t">
            <a:normAutofit/>
          </a:bodyPr>
          <a:lstStyle/>
          <a:p>
            <a:pPr marL="0" indent="0">
              <a:buSzTx/>
              <a:buNone/>
            </a:pPr>
            <a:endParaRPr dirty="0"/>
          </a:p>
          <a:p>
            <a:pPr marL="0" indent="0">
              <a:buSzTx/>
              <a:buNone/>
              <a:defRPr b="1"/>
            </a:pPr>
            <a:r>
              <a:rPr dirty="0"/>
              <a:t>Resource Address:</a:t>
            </a:r>
          </a:p>
          <a:p>
            <a:pPr marL="0" indent="0">
              <a:buSzTx/>
              <a:buNone/>
            </a:pPr>
            <a:r>
              <a:rPr dirty="0"/>
              <a:t>&lt;MODULE PATH&gt;&lt;RESOURCE SPEC&gt;</a:t>
            </a:r>
          </a:p>
          <a:p>
            <a:pPr marL="0" indent="0">
              <a:buSzTx/>
              <a:buNone/>
              <a:defRPr sz="4400">
                <a:solidFill>
                  <a:srgbClr val="D73A49"/>
                </a:solidFill>
                <a:latin typeface="Menlo"/>
                <a:ea typeface="Menlo"/>
                <a:cs typeface="Menlo"/>
                <a:sym typeface="Menlo"/>
              </a:defRPr>
            </a:pPr>
            <a:r>
              <a:rPr sz="1800" dirty="0" err="1"/>
              <a:t>azurerm_resource_group.module</a:t>
            </a:r>
            <a:endParaRPr sz="1800" dirty="0"/>
          </a:p>
          <a:p>
            <a:pPr marL="0" indent="0">
              <a:buSzTx/>
              <a:buNone/>
              <a:defRPr sz="4400">
                <a:solidFill>
                  <a:srgbClr val="D73A49"/>
                </a:solidFill>
                <a:latin typeface="Menlo"/>
                <a:ea typeface="Menlo"/>
                <a:cs typeface="Menlo"/>
                <a:sym typeface="Menlo"/>
              </a:defRPr>
            </a:pPr>
            <a:r>
              <a:rPr sz="1800" dirty="0" err="1"/>
              <a:t>module.A.azurerm_network_interface.web</a:t>
            </a:r>
            <a:endParaRPr sz="1800" dirty="0"/>
          </a:p>
        </p:txBody>
      </p:sp>
      <p:sp>
        <p:nvSpPr>
          <p:cNvPr id="1969" name="Title 2"/>
          <p:cNvSpPr txBox="1">
            <a:spLocks noGrp="1"/>
          </p:cNvSpPr>
          <p:nvPr>
            <p:ph type="title"/>
          </p:nvPr>
        </p:nvSpPr>
        <p:spPr>
          <a:prstGeom prst="rect">
            <a:avLst/>
          </a:prstGeom>
        </p:spPr>
        <p:txBody>
          <a:bodyPr>
            <a:normAutofit/>
          </a:bodyPr>
          <a:lstStyle>
            <a:lvl1pPr>
              <a:defRPr spc="-200"/>
            </a:lvl1pPr>
          </a:lstStyle>
          <a:p>
            <a:r>
              <a:t>Resource Addressing</a:t>
            </a:r>
          </a:p>
        </p:txBody>
      </p:sp>
      <p:sp>
        <p:nvSpPr>
          <p:cNvPr id="1970" name="Text Placeholder 3"/>
          <p:cNvSpPr>
            <a:spLocks noGrp="1"/>
          </p:cNvSpPr>
          <p:nvPr>
            <p:ph type="body" sz="quarter" idx="1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https://www.terraform.io/docs/internals/resource-addressing.html</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 sz="3600" b="1" dirty="0">
                <a:solidFill>
                  <a:schemeClr val="accent6"/>
                </a:solidFill>
                <a:latin typeface="Open Sans"/>
                <a:ea typeface="Open Sans"/>
                <a:cs typeface="Open Sans"/>
                <a:sym typeface="Open Sans"/>
              </a:rPr>
              <a:t>What is Infrastructure as Code?</a:t>
            </a:r>
            <a:endParaRPr sz="500" dirty="0"/>
          </a:p>
        </p:txBody>
      </p:sp>
    </p:spTree>
    <p:extLst>
      <p:ext uri="{BB962C8B-B14F-4D97-AF65-F5344CB8AC3E}">
        <p14:creationId xmlns:p14="http://schemas.microsoft.com/office/powerpoint/2010/main" val="1126732451"/>
      </p:ext>
    </p:extLst>
  </p:cSld>
  <p:clrMapOvr>
    <a:masterClrMapping/>
  </p:clrMapOvr>
  <p:transition spd="med">
    <p:fade thruBlk="1"/>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2" name="Text Placeholder 1"/>
          <p:cNvSpPr txBox="1">
            <a:spLocks noGrp="1"/>
          </p:cNvSpPr>
          <p:nvPr>
            <p:ph type="body" idx="1"/>
          </p:nvPr>
        </p:nvSpPr>
        <p:spPr>
          <a:prstGeom prst="rect">
            <a:avLst/>
          </a:prstGeom>
        </p:spPr>
        <p:txBody>
          <a:bodyPr anchor="t">
            <a:noAutofit/>
          </a:bodyPr>
          <a:lstStyle/>
          <a:p>
            <a:pPr marL="0" indent="0">
              <a:buSzTx/>
              <a:buNone/>
              <a:defRPr b="1"/>
            </a:pPr>
            <a:r>
              <a:rPr dirty="0">
                <a:latin typeface="Menlo" panose="020B0609030804020204" pitchFamily="49" charset="0"/>
                <a:ea typeface="Menlo" panose="020B0609030804020204" pitchFamily="49" charset="0"/>
                <a:cs typeface="Menlo" panose="020B0609030804020204" pitchFamily="49" charset="0"/>
              </a:rPr>
              <a:t>Module Path:</a:t>
            </a:r>
          </a:p>
          <a:p>
            <a:pPr marL="0" indent="0">
              <a:buSzTx/>
              <a:buNone/>
            </a:pPr>
            <a:r>
              <a:rPr dirty="0">
                <a:latin typeface="Menlo" panose="020B0609030804020204" pitchFamily="49" charset="0"/>
                <a:ea typeface="Menlo" panose="020B0609030804020204" pitchFamily="49" charset="0"/>
                <a:cs typeface="Menlo" panose="020B0609030804020204" pitchFamily="49" charset="0"/>
              </a:rPr>
              <a:t>Addresses a module within a tree of modules.</a:t>
            </a:r>
          </a:p>
          <a:p>
            <a:pPr marL="0" indent="0">
              <a:buSzTx/>
              <a:buNone/>
              <a:defRPr>
                <a:solidFill>
                  <a:srgbClr val="D73A49"/>
                </a:solidFill>
                <a:latin typeface="Menlo"/>
                <a:ea typeface="Menlo"/>
                <a:cs typeface="Menlo"/>
                <a:sym typeface="Menlo"/>
              </a:defRPr>
            </a:pPr>
            <a:r>
              <a:rPr dirty="0" err="1">
                <a:latin typeface="Menlo" panose="020B0609030804020204" pitchFamily="49" charset="0"/>
                <a:ea typeface="Menlo" panose="020B0609030804020204" pitchFamily="49" charset="0"/>
                <a:cs typeface="Menlo" panose="020B0609030804020204" pitchFamily="49" charset="0"/>
              </a:rPr>
              <a:t>module.A</a:t>
            </a:r>
            <a:r>
              <a:rPr dirty="0">
                <a:latin typeface="Menlo" panose="020B0609030804020204" pitchFamily="49" charset="0"/>
                <a:ea typeface="Menlo" panose="020B0609030804020204" pitchFamily="49" charset="0"/>
                <a:cs typeface="Menlo" panose="020B0609030804020204" pitchFamily="49" charset="0"/>
              </a:rPr>
              <a:t>…</a:t>
            </a:r>
          </a:p>
          <a:p>
            <a:pPr marL="0" indent="0">
              <a:buSzTx/>
              <a:buNone/>
            </a:pPr>
            <a:r>
              <a:rPr dirty="0">
                <a:latin typeface="Menlo" panose="020B0609030804020204" pitchFamily="49" charset="0"/>
                <a:ea typeface="Menlo" panose="020B0609030804020204" pitchFamily="49" charset="0"/>
                <a:cs typeface="Menlo" panose="020B0609030804020204" pitchFamily="49" charset="0"/>
              </a:rPr>
              <a:t>Can be multiple levels deep</a:t>
            </a:r>
          </a:p>
          <a:p>
            <a:pPr marL="0" indent="0">
              <a:buSzTx/>
              <a:buNone/>
              <a:defRPr>
                <a:solidFill>
                  <a:srgbClr val="D73A49"/>
                </a:solidFill>
                <a:latin typeface="Menlo"/>
                <a:ea typeface="Menlo"/>
                <a:cs typeface="Menlo"/>
                <a:sym typeface="Menlo"/>
              </a:defRPr>
            </a:pPr>
            <a:r>
              <a:rPr dirty="0" err="1">
                <a:solidFill>
                  <a:srgbClr val="D73A49"/>
                </a:solidFill>
                <a:latin typeface="Menlo" panose="020B0609030804020204" pitchFamily="49" charset="0"/>
                <a:ea typeface="Menlo" panose="020B0609030804020204" pitchFamily="49" charset="0"/>
                <a:cs typeface="Menlo" panose="020B0609030804020204" pitchFamily="49" charset="0"/>
              </a:rPr>
              <a:t>module.A.module.B</a:t>
            </a:r>
            <a:r>
              <a:rPr dirty="0">
                <a:solidFill>
                  <a:srgbClr val="D73A49"/>
                </a:solidFill>
                <a:latin typeface="Menlo" panose="020B0609030804020204" pitchFamily="49" charset="0"/>
                <a:ea typeface="Menlo" panose="020B0609030804020204" pitchFamily="49" charset="0"/>
                <a:cs typeface="Menlo" panose="020B0609030804020204" pitchFamily="49" charset="0"/>
              </a:rPr>
              <a:t>…</a:t>
            </a:r>
          </a:p>
        </p:txBody>
      </p:sp>
      <p:sp>
        <p:nvSpPr>
          <p:cNvPr id="1973" name="Title 2"/>
          <p:cNvSpPr txBox="1">
            <a:spLocks noGrp="1"/>
          </p:cNvSpPr>
          <p:nvPr>
            <p:ph type="title"/>
          </p:nvPr>
        </p:nvSpPr>
        <p:spPr>
          <a:prstGeom prst="rect">
            <a:avLst/>
          </a:prstGeom>
        </p:spPr>
        <p:txBody>
          <a:bodyPr>
            <a:normAutofit/>
          </a:bodyPr>
          <a:lstStyle>
            <a:lvl1pPr>
              <a:defRPr spc="-200"/>
            </a:lvl1pPr>
          </a:lstStyle>
          <a:p>
            <a:r>
              <a:t>Resource Addressing</a:t>
            </a:r>
          </a:p>
        </p:txBody>
      </p:sp>
      <p:sp>
        <p:nvSpPr>
          <p:cNvPr id="1974" name="Text Placeholder 3"/>
          <p:cNvSpPr>
            <a:spLocks noGrp="1"/>
          </p:cNvSpPr>
          <p:nvPr>
            <p:ph type="body" sz="quarter" idx="1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https://www.terraform.io/docs/internals/resource-addressing.html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72">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97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2" grpId="0" build="p" bldLvl="5" animBg="1" advAuto="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7" name="Title 2"/>
          <p:cNvSpPr txBox="1">
            <a:spLocks noGrp="1"/>
          </p:cNvSpPr>
          <p:nvPr>
            <p:ph type="title"/>
          </p:nvPr>
        </p:nvSpPr>
        <p:spPr>
          <a:prstGeom prst="rect">
            <a:avLst/>
          </a:prstGeom>
        </p:spPr>
        <p:txBody>
          <a:bodyPr>
            <a:normAutofit/>
          </a:bodyPr>
          <a:lstStyle>
            <a:lvl1pPr>
              <a:defRPr spc="-200"/>
            </a:lvl1pPr>
          </a:lstStyle>
          <a:p>
            <a:r>
              <a:t>Resource Addressing</a:t>
            </a:r>
          </a:p>
        </p:txBody>
      </p:sp>
      <p:sp>
        <p:nvSpPr>
          <p:cNvPr id="1978" name="Text Placeholder 3"/>
          <p:cNvSpPr>
            <a:spLocks noGrp="1"/>
          </p:cNvSpPr>
          <p:nvPr>
            <p:ph type="body" sz="quarter" idx="1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https://www.terraform.io/docs/internals/resource-addressing.html</a:t>
            </a:r>
          </a:p>
        </p:txBody>
      </p:sp>
      <p:sp>
        <p:nvSpPr>
          <p:cNvPr id="3" name="Text Placeholder 2">
            <a:extLst>
              <a:ext uri="{FF2B5EF4-FFF2-40B4-BE49-F238E27FC236}">
                <a16:creationId xmlns:a16="http://schemas.microsoft.com/office/drawing/2014/main" id="{E8E107FA-7D30-5F98-72D2-954804403187}"/>
              </a:ext>
            </a:extLst>
          </p:cNvPr>
          <p:cNvSpPr>
            <a:spLocks noGrp="1"/>
          </p:cNvSpPr>
          <p:nvPr>
            <p:ph type="body" idx="1"/>
          </p:nvPr>
        </p:nvSpPr>
        <p:spPr/>
        <p:txBody>
          <a:bodyPr anchor="t"/>
          <a:lstStyle/>
          <a:p>
            <a:pPr marL="139700" indent="0">
              <a:buNone/>
            </a:pPr>
            <a:r>
              <a:rPr lang="en-US" dirty="0"/>
              <a:t>Resource Spec:</a:t>
            </a:r>
          </a:p>
          <a:p>
            <a:r>
              <a:rPr lang="en-US" dirty="0" err="1"/>
              <a:t>resource_type.resource_name</a:t>
            </a:r>
            <a:r>
              <a:rPr lang="en-US" dirty="0"/>
              <a:t>[N]</a:t>
            </a:r>
          </a:p>
          <a:p>
            <a:r>
              <a:rPr lang="en-US" dirty="0" err="1"/>
              <a:t>resource_type</a:t>
            </a:r>
            <a:r>
              <a:rPr lang="en-US" dirty="0"/>
              <a:t> - Type of the resource being addressed.</a:t>
            </a:r>
          </a:p>
          <a:p>
            <a:r>
              <a:rPr lang="en-US" dirty="0" err="1"/>
              <a:t>resource_name</a:t>
            </a:r>
            <a:r>
              <a:rPr lang="en-US" dirty="0"/>
              <a:t> - User-defined name of the resource.</a:t>
            </a:r>
          </a:p>
          <a:p>
            <a:r>
              <a:rPr lang="en-US" dirty="0"/>
              <a:t>[N] - where N is a 0-based index into a resource with multiple instances specified by the count meta-parameter. </a:t>
            </a:r>
          </a:p>
          <a:p>
            <a:endParaRPr lang="en-US" dirty="0" err="1"/>
          </a:p>
        </p:txBody>
      </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0" name="Picture 4" descr="Picture 4"/>
          <p:cNvPicPr>
            <a:picLocks noChangeAspect="1"/>
          </p:cNvPicPr>
          <p:nvPr/>
        </p:nvPicPr>
        <p:blipFill>
          <a:blip r:embed="rId3"/>
          <a:stretch>
            <a:fillRect/>
          </a:stretch>
        </p:blipFill>
        <p:spPr>
          <a:xfrm>
            <a:off x="544451" y="1890712"/>
            <a:ext cx="6554670" cy="1875992"/>
          </a:xfrm>
          <a:prstGeom prst="rect">
            <a:avLst/>
          </a:prstGeom>
          <a:ln w="12700">
            <a:miter lim="400000"/>
          </a:ln>
        </p:spPr>
      </p:pic>
      <p:sp>
        <p:nvSpPr>
          <p:cNvPr id="1981" name="Text Placeholder 1"/>
          <p:cNvSpPr txBox="1">
            <a:spLocks noGrp="1"/>
          </p:cNvSpPr>
          <p:nvPr>
            <p:ph type="body" idx="1"/>
          </p:nvPr>
        </p:nvSpPr>
        <p:spPr>
          <a:prstGeom prst="rect">
            <a:avLst/>
          </a:prstGeom>
        </p:spPr>
        <p:txBody>
          <a:bodyPr anchor="t"/>
          <a:lstStyle>
            <a:lvl1pPr marL="0" indent="0">
              <a:buSzTx/>
              <a:buFont typeface="Wingdings"/>
              <a:buNone/>
            </a:lvl1pPr>
          </a:lstStyle>
          <a:p>
            <a:r>
              <a:rPr dirty="0"/>
              <a:t>Usage: terraform </a:t>
            </a:r>
            <a:r>
              <a:rPr dirty="0" err="1"/>
              <a:t>init</a:t>
            </a:r>
            <a:r>
              <a:rPr dirty="0"/>
              <a:t> [options] [DIR]</a:t>
            </a:r>
          </a:p>
        </p:txBody>
      </p:sp>
      <p:sp>
        <p:nvSpPr>
          <p:cNvPr id="1982" name="Title 2"/>
          <p:cNvSpPr txBox="1">
            <a:spLocks noGrp="1"/>
          </p:cNvSpPr>
          <p:nvPr>
            <p:ph type="title"/>
          </p:nvPr>
        </p:nvSpPr>
        <p:spPr>
          <a:prstGeom prst="rect">
            <a:avLst/>
          </a:prstGeom>
        </p:spPr>
        <p:txBody>
          <a:bodyPr>
            <a:normAutofit/>
          </a:bodyPr>
          <a:lstStyle>
            <a:lvl1pPr>
              <a:defRPr spc="-200"/>
            </a:lvl1pPr>
          </a:lstStyle>
          <a:p>
            <a:r>
              <a:t>Commands - init</a:t>
            </a:r>
          </a:p>
        </p:txBody>
      </p:sp>
      <p:sp>
        <p:nvSpPr>
          <p:cNvPr id="1983" name="Text Placeholder 3"/>
          <p:cNvSpPr>
            <a:spLocks noGrp="1"/>
          </p:cNvSpPr>
          <p:nvPr>
            <p:ph type="body" sz="quarter" idx="1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lvl1pPr marL="0" indent="0" algn="r" defTabSz="2048255">
              <a:spcBef>
                <a:spcPts val="2100"/>
              </a:spcBef>
              <a:buClrTx/>
              <a:buSzTx/>
              <a:buNone/>
              <a:defRPr sz="2016" b="1">
                <a:solidFill>
                  <a:schemeClr val="accent2"/>
                </a:solidFill>
              </a:defRPr>
            </a:lvl1pPr>
          </a:lstStyle>
          <a:p>
            <a:r>
              <a:t>https://www.terraform.io/docs/commands/init.html</a:t>
            </a:r>
          </a:p>
        </p:txBody>
      </p:sp>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7" name="Text Placeholder 1"/>
          <p:cNvSpPr txBox="1">
            <a:spLocks noGrp="1"/>
          </p:cNvSpPr>
          <p:nvPr>
            <p:ph type="body" idx="1"/>
          </p:nvPr>
        </p:nvSpPr>
        <p:spPr>
          <a:prstGeom prst="rect">
            <a:avLst/>
          </a:prstGeom>
        </p:spPr>
        <p:txBody>
          <a:bodyPr anchor="t">
            <a:normAutofit/>
          </a:bodyPr>
          <a:lstStyle/>
          <a:p>
            <a:pPr marL="0" indent="0">
              <a:buSzTx/>
              <a:buNone/>
            </a:pPr>
            <a:r>
              <a:rPr dirty="0"/>
              <a:t>Usage: terraform plan [options] [DIR-OR-PLAN]</a:t>
            </a:r>
          </a:p>
          <a:p>
            <a:pPr marL="0" indent="0">
              <a:buSzTx/>
              <a:buNone/>
            </a:pPr>
            <a:r>
              <a:rPr dirty="0"/>
              <a:t>Options:</a:t>
            </a:r>
          </a:p>
          <a:p>
            <a:pPr marL="0" indent="0">
              <a:buSzTx/>
              <a:buNone/>
              <a:defRPr>
                <a:solidFill>
                  <a:srgbClr val="1E1E1E"/>
                </a:solidFill>
                <a:latin typeface="Menlo"/>
                <a:ea typeface="Menlo"/>
                <a:cs typeface="Menlo"/>
                <a:sym typeface="Menlo"/>
              </a:defRPr>
            </a:pPr>
            <a:r>
              <a:rPr dirty="0"/>
              <a:t>-destroy 		If set, a plan will be generated to destroy 			all resources managed by the given 				configuration and state. </a:t>
            </a:r>
          </a:p>
          <a:p>
            <a:pPr marL="0" indent="0">
              <a:buSzTx/>
              <a:buNone/>
              <a:defRPr>
                <a:solidFill>
                  <a:srgbClr val="1E1E1E"/>
                </a:solidFill>
                <a:latin typeface="Menlo"/>
                <a:ea typeface="Menlo"/>
                <a:cs typeface="Menlo"/>
                <a:sym typeface="Menlo"/>
              </a:defRPr>
            </a:pPr>
            <a:r>
              <a:rPr dirty="0"/>
              <a:t>-parallelism=n </a:t>
            </a:r>
            <a:r>
              <a:rPr lang="en-US" dirty="0"/>
              <a:t>		</a:t>
            </a:r>
            <a:r>
              <a:rPr dirty="0"/>
              <a:t>Limit the number of concurrent operations. 			Defaults to 10. </a:t>
            </a:r>
          </a:p>
          <a:p>
            <a:pPr marL="0" indent="0">
              <a:buSzTx/>
              <a:buNone/>
              <a:defRPr>
                <a:solidFill>
                  <a:srgbClr val="1E1E1E"/>
                </a:solidFill>
                <a:latin typeface="Menlo"/>
                <a:ea typeface="Menlo"/>
                <a:cs typeface="Menlo"/>
                <a:sym typeface="Menlo"/>
              </a:defRPr>
            </a:pPr>
            <a:r>
              <a:rPr dirty="0"/>
              <a:t>-target=resource </a:t>
            </a:r>
            <a:r>
              <a:rPr lang="en-US" dirty="0"/>
              <a:t>		</a:t>
            </a:r>
            <a:r>
              <a:rPr dirty="0"/>
              <a:t>Resource to target.</a:t>
            </a:r>
          </a:p>
        </p:txBody>
      </p:sp>
      <p:sp>
        <p:nvSpPr>
          <p:cNvPr id="1988" name="Title 2"/>
          <p:cNvSpPr txBox="1">
            <a:spLocks noGrp="1"/>
          </p:cNvSpPr>
          <p:nvPr>
            <p:ph type="title"/>
          </p:nvPr>
        </p:nvSpPr>
        <p:spPr>
          <a:prstGeom prst="rect">
            <a:avLst/>
          </a:prstGeom>
        </p:spPr>
        <p:txBody>
          <a:bodyPr>
            <a:normAutofit/>
          </a:bodyPr>
          <a:lstStyle>
            <a:lvl1pPr>
              <a:defRPr spc="-200"/>
            </a:lvl1pPr>
          </a:lstStyle>
          <a:p>
            <a:r>
              <a:t>Commands - plan</a:t>
            </a:r>
          </a:p>
        </p:txBody>
      </p:sp>
      <p:sp>
        <p:nvSpPr>
          <p:cNvPr id="1989" name="Text Placeholder 3"/>
          <p:cNvSpPr>
            <a:spLocks noGrp="1"/>
          </p:cNvSpPr>
          <p:nvPr>
            <p:ph type="body" sz="quarter" idx="1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https://www.terraform.io/docs/commands/plan.html</a:t>
            </a:r>
          </a:p>
        </p:txBody>
      </p:sp>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Text Placeholder 1"/>
          <p:cNvSpPr txBox="1">
            <a:spLocks noGrp="1"/>
          </p:cNvSpPr>
          <p:nvPr>
            <p:ph type="body" idx="1"/>
          </p:nvPr>
        </p:nvSpPr>
        <p:spPr>
          <a:prstGeom prst="rect">
            <a:avLst/>
          </a:prstGeom>
        </p:spPr>
        <p:txBody>
          <a:bodyPr anchor="t"/>
          <a:lstStyle/>
          <a:p>
            <a:pPr marL="0" indent="0">
              <a:buSzTx/>
              <a:buNone/>
            </a:pPr>
            <a:r>
              <a:rPr dirty="0"/>
              <a:t>Options:</a:t>
            </a:r>
          </a:p>
          <a:p>
            <a:pPr marL="0" indent="0">
              <a:buSzTx/>
              <a:buNone/>
              <a:defRPr>
                <a:solidFill>
                  <a:srgbClr val="1E1E1E"/>
                </a:solidFill>
                <a:latin typeface="Menlo"/>
                <a:ea typeface="Menlo"/>
                <a:cs typeface="Menlo"/>
                <a:sym typeface="Menlo"/>
              </a:defRPr>
            </a:pPr>
            <a:r>
              <a:rPr dirty="0"/>
              <a:t>-out=path 	Write a plan file to the given path. </a:t>
            </a:r>
          </a:p>
          <a:p>
            <a:pPr marL="0" indent="0">
              <a:buSzTx/>
              <a:buNone/>
              <a:defRPr>
                <a:solidFill>
                  <a:srgbClr val="1E1E1E"/>
                </a:solidFill>
                <a:latin typeface="Menlo"/>
                <a:ea typeface="Menlo"/>
                <a:cs typeface="Menlo"/>
                <a:sym typeface="Menlo"/>
              </a:defRPr>
            </a:pPr>
            <a:r>
              <a:rPr dirty="0"/>
              <a:t>-var 'foo=bar' </a:t>
            </a:r>
            <a:r>
              <a:rPr lang="en-US" dirty="0"/>
              <a:t>	</a:t>
            </a:r>
            <a:r>
              <a:rPr dirty="0"/>
              <a:t>Set a variable in the Terraform 					configuration. This flag can be set 				multiple times. </a:t>
            </a:r>
          </a:p>
          <a:p>
            <a:pPr marL="0" indent="0">
              <a:buSzTx/>
              <a:buNone/>
              <a:defRPr>
                <a:solidFill>
                  <a:srgbClr val="1E1E1E"/>
                </a:solidFill>
                <a:latin typeface="Menlo"/>
                <a:ea typeface="Menlo"/>
                <a:cs typeface="Menlo"/>
                <a:sym typeface="Menlo"/>
              </a:defRPr>
            </a:pPr>
            <a:r>
              <a:rPr dirty="0"/>
              <a:t>-var-file=foo 	Set variables in the Terraform 					configuration from a file. </a:t>
            </a:r>
          </a:p>
        </p:txBody>
      </p:sp>
      <p:sp>
        <p:nvSpPr>
          <p:cNvPr id="1992" name="Title 2"/>
          <p:cNvSpPr txBox="1">
            <a:spLocks noGrp="1"/>
          </p:cNvSpPr>
          <p:nvPr>
            <p:ph type="title"/>
          </p:nvPr>
        </p:nvSpPr>
        <p:spPr>
          <a:prstGeom prst="rect">
            <a:avLst/>
          </a:prstGeom>
        </p:spPr>
        <p:txBody>
          <a:bodyPr>
            <a:normAutofit/>
          </a:bodyPr>
          <a:lstStyle>
            <a:lvl1pPr>
              <a:defRPr spc="-200"/>
            </a:lvl1pPr>
          </a:lstStyle>
          <a:p>
            <a:r>
              <a:t>Commands - plan</a:t>
            </a:r>
          </a:p>
        </p:txBody>
      </p:sp>
      <p:sp>
        <p:nvSpPr>
          <p:cNvPr id="1993" name="Text Placeholder 3"/>
          <p:cNvSpPr>
            <a:spLocks noGrp="1"/>
          </p:cNvSpPr>
          <p:nvPr>
            <p:ph type="body" sz="quarter" idx="1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https://www.terraform.io/docs/commands/plan.html</a:t>
            </a:r>
          </a:p>
        </p:txBody>
      </p:sp>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5" name="Text Placeholder 1"/>
          <p:cNvSpPr txBox="1">
            <a:spLocks noGrp="1"/>
          </p:cNvSpPr>
          <p:nvPr>
            <p:ph type="body" idx="1"/>
          </p:nvPr>
        </p:nvSpPr>
        <p:spPr>
          <a:prstGeom prst="rect">
            <a:avLst/>
          </a:prstGeom>
        </p:spPr>
        <p:txBody>
          <a:bodyPr anchor="t"/>
          <a:lstStyle>
            <a:lvl1pPr marL="0" indent="0">
              <a:buSzTx/>
              <a:buFont typeface="Wingdings"/>
              <a:buNone/>
            </a:lvl1pPr>
          </a:lstStyle>
          <a:p>
            <a:r>
              <a:rPr dirty="0"/>
              <a:t>Usage: terraform apply [options] [DIR-OR-PLAN]</a:t>
            </a:r>
          </a:p>
        </p:txBody>
      </p:sp>
      <p:sp>
        <p:nvSpPr>
          <p:cNvPr id="1996" name="Title 2"/>
          <p:cNvSpPr txBox="1">
            <a:spLocks noGrp="1"/>
          </p:cNvSpPr>
          <p:nvPr>
            <p:ph type="title"/>
          </p:nvPr>
        </p:nvSpPr>
        <p:spPr>
          <a:prstGeom prst="rect">
            <a:avLst/>
          </a:prstGeom>
        </p:spPr>
        <p:txBody>
          <a:bodyPr>
            <a:normAutofit/>
          </a:bodyPr>
          <a:lstStyle>
            <a:lvl1pPr>
              <a:defRPr spc="-200"/>
            </a:lvl1pPr>
          </a:lstStyle>
          <a:p>
            <a:r>
              <a:t>Commands - apply</a:t>
            </a:r>
          </a:p>
        </p:txBody>
      </p:sp>
      <p:sp>
        <p:nvSpPr>
          <p:cNvPr id="1997" name="Text Placeholder 3"/>
          <p:cNvSpPr>
            <a:spLocks noGrp="1"/>
          </p:cNvSpPr>
          <p:nvPr>
            <p:ph type="body" sz="quarter" idx="1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https://www.terraform.io/docs/commands/apply.html</a:t>
            </a:r>
          </a:p>
        </p:txBody>
      </p:sp>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9" name="Text Placeholder 1"/>
          <p:cNvSpPr txBox="1">
            <a:spLocks noGrp="1"/>
          </p:cNvSpPr>
          <p:nvPr>
            <p:ph type="body" idx="1"/>
          </p:nvPr>
        </p:nvSpPr>
        <p:spPr>
          <a:prstGeom prst="rect">
            <a:avLst/>
          </a:prstGeom>
        </p:spPr>
        <p:txBody>
          <a:bodyPr anchor="t"/>
          <a:lstStyle>
            <a:lvl1pPr marL="0" indent="0">
              <a:buSzTx/>
              <a:buFont typeface="Wingdings"/>
              <a:buNone/>
            </a:lvl1pPr>
          </a:lstStyle>
          <a:p>
            <a:r>
              <a:rPr dirty="0"/>
              <a:t>Usage: terraform destroy [options] [DIR]</a:t>
            </a:r>
          </a:p>
        </p:txBody>
      </p:sp>
      <p:sp>
        <p:nvSpPr>
          <p:cNvPr id="2000" name="Title 2"/>
          <p:cNvSpPr txBox="1">
            <a:spLocks noGrp="1"/>
          </p:cNvSpPr>
          <p:nvPr>
            <p:ph type="title"/>
          </p:nvPr>
        </p:nvSpPr>
        <p:spPr>
          <a:prstGeom prst="rect">
            <a:avLst/>
          </a:prstGeom>
        </p:spPr>
        <p:txBody>
          <a:bodyPr>
            <a:normAutofit/>
          </a:bodyPr>
          <a:lstStyle>
            <a:lvl1pPr>
              <a:defRPr spc="-200"/>
            </a:lvl1pPr>
          </a:lstStyle>
          <a:p>
            <a:r>
              <a:t>Commands - destroy</a:t>
            </a:r>
          </a:p>
        </p:txBody>
      </p:sp>
      <p:sp>
        <p:nvSpPr>
          <p:cNvPr id="2001" name="Text Placeholder 3"/>
          <p:cNvSpPr>
            <a:spLocks noGrp="1"/>
          </p:cNvSpPr>
          <p:nvPr>
            <p:ph type="body" sz="quarter" idx="1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https://www.terraform.io/docs/commands/destroy.html</a:t>
            </a:r>
          </a:p>
        </p:txBody>
      </p:sp>
    </p:spTree>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 name="Text Placeholder 1"/>
          <p:cNvSpPr txBox="1">
            <a:spLocks noGrp="1"/>
          </p:cNvSpPr>
          <p:nvPr>
            <p:ph type="body" idx="1"/>
          </p:nvPr>
        </p:nvSpPr>
        <p:spPr>
          <a:prstGeom prst="rect">
            <a:avLst/>
          </a:prstGeom>
        </p:spPr>
        <p:txBody>
          <a:bodyPr anchor="t"/>
          <a:lstStyle/>
          <a:p>
            <a:pPr marL="0" indent="0">
              <a:buSzTx/>
              <a:buNone/>
            </a:pPr>
            <a:r>
              <a:rPr dirty="0"/>
              <a:t>Rewrites all Terraform configuration files in the current working directory.</a:t>
            </a:r>
          </a:p>
          <a:p>
            <a:pPr marL="0" indent="0">
              <a:buSzTx/>
              <a:buNone/>
            </a:pPr>
            <a:r>
              <a:rPr dirty="0"/>
              <a:t>Usage: terraform </a:t>
            </a:r>
            <a:r>
              <a:rPr dirty="0" err="1"/>
              <a:t>fmt</a:t>
            </a:r>
            <a:r>
              <a:rPr dirty="0"/>
              <a:t> [options] [DIR]</a:t>
            </a:r>
          </a:p>
          <a:p>
            <a:pPr marL="0" indent="0">
              <a:buSzTx/>
              <a:buNone/>
            </a:pPr>
            <a:r>
              <a:rPr dirty="0"/>
              <a:t>Options:</a:t>
            </a:r>
          </a:p>
          <a:p>
            <a:pPr marL="0" indent="0">
              <a:buSzTx/>
              <a:buNone/>
            </a:pPr>
            <a:r>
              <a:rPr dirty="0"/>
              <a:t>-check=false 	Check if the input is formatted. Exit status will be 0 			</a:t>
            </a:r>
            <a:r>
              <a:rPr lang="en-US" dirty="0"/>
              <a:t>	</a:t>
            </a:r>
            <a:r>
              <a:rPr dirty="0"/>
              <a:t>if all input is properly formatted and non-zero 				otherwise.</a:t>
            </a:r>
          </a:p>
        </p:txBody>
      </p:sp>
      <p:sp>
        <p:nvSpPr>
          <p:cNvPr id="2004" name="Title 2"/>
          <p:cNvSpPr txBox="1">
            <a:spLocks noGrp="1"/>
          </p:cNvSpPr>
          <p:nvPr>
            <p:ph type="title"/>
          </p:nvPr>
        </p:nvSpPr>
        <p:spPr>
          <a:prstGeom prst="rect">
            <a:avLst/>
          </a:prstGeom>
        </p:spPr>
        <p:txBody>
          <a:bodyPr>
            <a:normAutofit/>
          </a:bodyPr>
          <a:lstStyle>
            <a:lvl1pPr>
              <a:defRPr spc="-200"/>
            </a:lvl1pPr>
          </a:lstStyle>
          <a:p>
            <a:r>
              <a:t>Commands - fmt</a:t>
            </a:r>
          </a:p>
        </p:txBody>
      </p:sp>
      <p:sp>
        <p:nvSpPr>
          <p:cNvPr id="2005" name="Text Placeholder 3"/>
          <p:cNvSpPr>
            <a:spLocks noGrp="1"/>
          </p:cNvSpPr>
          <p:nvPr>
            <p:ph type="body" sz="quarter" idx="1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https://www.terraform.io/docs/commands/fmt.html</a:t>
            </a:r>
          </a:p>
        </p:txBody>
      </p:sp>
    </p:spTree>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9" name="Text Placeholder 1"/>
          <p:cNvSpPr txBox="1">
            <a:spLocks noGrp="1"/>
          </p:cNvSpPr>
          <p:nvPr>
            <p:ph type="body" idx="1"/>
          </p:nvPr>
        </p:nvSpPr>
        <p:spPr>
          <a:prstGeom prst="rect">
            <a:avLst/>
          </a:prstGeom>
        </p:spPr>
        <p:txBody>
          <a:bodyPr anchor="t"/>
          <a:lstStyle/>
          <a:p>
            <a:pPr marL="0" indent="0">
              <a:buSzTx/>
              <a:buNone/>
            </a:pPr>
            <a:r>
              <a:rPr dirty="0"/>
              <a:t>Usage: terraform validate [options] [</a:t>
            </a:r>
            <a:r>
              <a:rPr dirty="0" err="1"/>
              <a:t>dir</a:t>
            </a:r>
            <a:r>
              <a:rPr dirty="0"/>
              <a:t>]</a:t>
            </a:r>
          </a:p>
          <a:p>
            <a:pPr marL="0" indent="0">
              <a:buSzTx/>
              <a:buNone/>
            </a:pPr>
            <a:r>
              <a:rPr dirty="0"/>
              <a:t>Validate the terraform files in a directory. Validation includes a basic check of syntax as well as checking that all variables declared in the configuration are specified.</a:t>
            </a:r>
          </a:p>
        </p:txBody>
      </p:sp>
      <p:sp>
        <p:nvSpPr>
          <p:cNvPr id="2010" name="Title 2"/>
          <p:cNvSpPr txBox="1">
            <a:spLocks noGrp="1"/>
          </p:cNvSpPr>
          <p:nvPr>
            <p:ph type="title"/>
          </p:nvPr>
        </p:nvSpPr>
        <p:spPr>
          <a:prstGeom prst="rect">
            <a:avLst/>
          </a:prstGeom>
        </p:spPr>
        <p:txBody>
          <a:bodyPr>
            <a:normAutofit/>
          </a:bodyPr>
          <a:lstStyle>
            <a:lvl1pPr>
              <a:defRPr spc="-200"/>
            </a:lvl1pPr>
          </a:lstStyle>
          <a:p>
            <a:r>
              <a:t>Commands - validate</a:t>
            </a:r>
          </a:p>
        </p:txBody>
      </p:sp>
      <p:sp>
        <p:nvSpPr>
          <p:cNvPr id="2011" name="Text Placeholder 3"/>
          <p:cNvSpPr>
            <a:spLocks noGrp="1"/>
          </p:cNvSpPr>
          <p:nvPr>
            <p:ph type="body" sz="quarter" idx="1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https://www.terraform.io/docs/commands/validate.html</a:t>
            </a:r>
          </a:p>
        </p:txBody>
      </p:sp>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3" name="Text Placeholder 1"/>
          <p:cNvSpPr txBox="1">
            <a:spLocks noGrp="1"/>
          </p:cNvSpPr>
          <p:nvPr>
            <p:ph type="body" idx="1"/>
          </p:nvPr>
        </p:nvSpPr>
        <p:spPr>
          <a:prstGeom prst="rect">
            <a:avLst/>
          </a:prstGeom>
        </p:spPr>
        <p:txBody>
          <a:bodyPr anchor="t"/>
          <a:lstStyle/>
          <a:p>
            <a:pPr marL="0" indent="0">
              <a:buSzTx/>
              <a:buNone/>
            </a:pPr>
            <a:r>
              <a:rPr dirty="0"/>
              <a:t>Usage: terraform refresh [options] [</a:t>
            </a:r>
            <a:r>
              <a:rPr dirty="0" err="1"/>
              <a:t>dir</a:t>
            </a:r>
            <a:r>
              <a:rPr dirty="0"/>
              <a:t>]</a:t>
            </a:r>
          </a:p>
          <a:p>
            <a:pPr marL="0" indent="0">
              <a:buSzTx/>
              <a:buNone/>
            </a:pPr>
            <a:r>
              <a:rPr dirty="0"/>
              <a:t>Update the state file of your infrastructure with metadata that matches the physical resources they are tracking.</a:t>
            </a:r>
          </a:p>
          <a:p>
            <a:pPr marL="0" indent="0">
              <a:buSzTx/>
              <a:buNone/>
            </a:pPr>
            <a:r>
              <a:rPr dirty="0"/>
              <a:t>This will not modify your infrastructure, but it can modify your state file to update metadata. This metadata might cause new changes to occur when you generate a plan or call apply next.</a:t>
            </a:r>
          </a:p>
        </p:txBody>
      </p:sp>
      <p:sp>
        <p:nvSpPr>
          <p:cNvPr id="2014" name="Title 2"/>
          <p:cNvSpPr txBox="1">
            <a:spLocks noGrp="1"/>
          </p:cNvSpPr>
          <p:nvPr>
            <p:ph type="title"/>
          </p:nvPr>
        </p:nvSpPr>
        <p:spPr>
          <a:prstGeom prst="rect">
            <a:avLst/>
          </a:prstGeom>
        </p:spPr>
        <p:txBody>
          <a:bodyPr>
            <a:normAutofit/>
          </a:bodyPr>
          <a:lstStyle>
            <a:lvl1pPr>
              <a:defRPr spc="-200"/>
            </a:lvl1pPr>
          </a:lstStyle>
          <a:p>
            <a:r>
              <a:t>Commands - refresh</a:t>
            </a:r>
          </a:p>
        </p:txBody>
      </p:sp>
      <p:sp>
        <p:nvSpPr>
          <p:cNvPr id="2015" name="Text Placeholder 3"/>
          <p:cNvSpPr>
            <a:spLocks noGrp="1"/>
          </p:cNvSpPr>
          <p:nvPr>
            <p:ph type="body" sz="quarter" idx="1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https://www.terraform.io/docs/commands/refresh.html</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What is Infrastructure as Code?</a:t>
            </a:r>
          </a:p>
          <a:p>
            <a:pPr marL="0" lvl="0" indent="0" algn="l" rtl="0">
              <a:lnSpc>
                <a:spcPct val="100000"/>
              </a:lnSpc>
              <a:spcBef>
                <a:spcPts val="800"/>
              </a:spcBef>
              <a:spcAft>
                <a:spcPts val="0"/>
              </a:spcAft>
              <a:buClr>
                <a:srgbClr val="000000"/>
              </a:buClr>
              <a:buSzPts val="1800"/>
              <a:buFont typeface="Open Sans"/>
              <a:buNone/>
            </a:pPr>
            <a:r>
              <a:rPr lang="en-US" sz="1800" b="1" dirty="0">
                <a:solidFill>
                  <a:srgbClr val="000000"/>
                </a:solidFill>
              </a:rPr>
              <a:t>Definition Wikipedia</a:t>
            </a:r>
            <a:endParaRPr lang="en-US" sz="500" dirty="0"/>
          </a:p>
        </p:txBody>
      </p:sp>
      <p:sp>
        <p:nvSpPr>
          <p:cNvPr id="620" name="Google Shape;620;p105"/>
          <p:cNvSpPr txBox="1">
            <a:spLocks noGrp="1"/>
          </p:cNvSpPr>
          <p:nvPr>
            <p:ph type="body" idx="4294967295"/>
          </p:nvPr>
        </p:nvSpPr>
        <p:spPr>
          <a:xfrm>
            <a:off x="457200" y="1648148"/>
            <a:ext cx="8172600" cy="2944500"/>
          </a:xfrm>
          <a:prstGeom prst="rect">
            <a:avLst/>
          </a:prstGeom>
          <a:noFill/>
          <a:ln>
            <a:noFill/>
          </a:ln>
        </p:spPr>
        <p:txBody>
          <a:bodyPr spcFirstLastPara="1" wrap="square" lIns="0" tIns="0" rIns="0" bIns="0" anchor="t" anchorCtr="0">
            <a:noAutofit/>
          </a:bodyPr>
          <a:lstStyle/>
          <a:p>
            <a:pPr marL="0" lvl="0" indent="0">
              <a:lnSpc>
                <a:spcPct val="130000"/>
              </a:lnSpc>
              <a:spcBef>
                <a:spcPts val="0"/>
              </a:spcBef>
              <a:spcAft>
                <a:spcPts val="900"/>
              </a:spcAft>
              <a:buSzPts val="1800"/>
              <a:buNone/>
            </a:pPr>
            <a:r>
              <a:rPr lang="en-US" sz="1800" dirty="0"/>
              <a:t>Infrastructure as code is the process of managing and provisioning computer data centers through machine-readable definition files, rather than physical hardware configuration or interactive configuration tools.</a:t>
            </a:r>
            <a:endParaRPr sz="500" dirty="0"/>
          </a:p>
        </p:txBody>
      </p:sp>
    </p:spTree>
    <p:extLst>
      <p:ext uri="{BB962C8B-B14F-4D97-AF65-F5344CB8AC3E}">
        <p14:creationId xmlns:p14="http://schemas.microsoft.com/office/powerpoint/2010/main" val="1677673039"/>
      </p:ext>
    </p:extLst>
  </p:cSld>
  <p:clrMapOvr>
    <a:masterClrMapping/>
  </p:clrMapOvr>
  <p:transition spd="med">
    <p:fade thruBlk="1"/>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 name="Text Placeholder 1"/>
          <p:cNvSpPr txBox="1">
            <a:spLocks noGrp="1"/>
          </p:cNvSpPr>
          <p:nvPr>
            <p:ph type="body" idx="1"/>
          </p:nvPr>
        </p:nvSpPr>
        <p:spPr>
          <a:prstGeom prst="rect">
            <a:avLst/>
          </a:prstGeom>
        </p:spPr>
        <p:txBody>
          <a:bodyPr anchor="t"/>
          <a:lstStyle/>
          <a:p>
            <a:pPr marL="0" indent="0">
              <a:buSzTx/>
              <a:buNone/>
            </a:pPr>
            <a:r>
              <a:rPr dirty="0"/>
              <a:t>Usage: terraform output [options] [NAME]</a:t>
            </a:r>
          </a:p>
          <a:p>
            <a:pPr marL="0" indent="0">
              <a:buSzTx/>
              <a:buNone/>
            </a:pPr>
            <a:r>
              <a:rPr dirty="0"/>
              <a:t>Options:</a:t>
            </a:r>
          </a:p>
          <a:p>
            <a:pPr marL="0" indent="0">
              <a:buSzTx/>
              <a:buNone/>
            </a:pPr>
            <a:r>
              <a:rPr dirty="0"/>
              <a:t>-module=name 	If specified, returns the outputs for a specific 				module </a:t>
            </a:r>
          </a:p>
          <a:p>
            <a:pPr marL="0" indent="0">
              <a:buSzTx/>
              <a:buNone/>
            </a:pPr>
            <a:r>
              <a:rPr dirty="0"/>
              <a:t>-</a:t>
            </a:r>
            <a:r>
              <a:rPr dirty="0" err="1"/>
              <a:t>json</a:t>
            </a:r>
            <a:r>
              <a:rPr dirty="0"/>
              <a:t> 		If specified, machine readable output will be printed</a:t>
            </a:r>
            <a:r>
              <a:rPr lang="en-US" dirty="0"/>
              <a:t> </a:t>
            </a:r>
            <a:r>
              <a:rPr lang="en-US" dirty="0" err="1"/>
              <a:t>i</a:t>
            </a:r>
            <a:r>
              <a:rPr lang="en-GB" dirty="0"/>
              <a:t>n JSON format</a:t>
            </a:r>
            <a:endParaRPr dirty="0"/>
          </a:p>
        </p:txBody>
      </p:sp>
      <p:sp>
        <p:nvSpPr>
          <p:cNvPr id="2018" name="Title 2"/>
          <p:cNvSpPr txBox="1">
            <a:spLocks noGrp="1"/>
          </p:cNvSpPr>
          <p:nvPr>
            <p:ph type="title"/>
          </p:nvPr>
        </p:nvSpPr>
        <p:spPr>
          <a:prstGeom prst="rect">
            <a:avLst/>
          </a:prstGeom>
        </p:spPr>
        <p:txBody>
          <a:bodyPr>
            <a:normAutofit/>
          </a:bodyPr>
          <a:lstStyle>
            <a:lvl1pPr>
              <a:defRPr spc="-200"/>
            </a:lvl1pPr>
          </a:lstStyle>
          <a:p>
            <a:r>
              <a:t>Commands - output</a:t>
            </a:r>
          </a:p>
        </p:txBody>
      </p:sp>
      <p:sp>
        <p:nvSpPr>
          <p:cNvPr id="2019" name="Text Placeholder 3"/>
          <p:cNvSpPr>
            <a:spLocks noGrp="1"/>
          </p:cNvSpPr>
          <p:nvPr>
            <p:ph type="body" sz="quarter" idx="1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https://www.terraform.io/docs/commands/output.html</a:t>
            </a:r>
          </a:p>
        </p:txBody>
      </p:sp>
    </p:spTree>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 name="Text Placeholder 1"/>
          <p:cNvSpPr txBox="1">
            <a:spLocks noGrp="1"/>
          </p:cNvSpPr>
          <p:nvPr>
            <p:ph type="body" idx="1"/>
          </p:nvPr>
        </p:nvSpPr>
        <p:spPr>
          <a:prstGeom prst="rect">
            <a:avLst/>
          </a:prstGeom>
        </p:spPr>
        <p:txBody>
          <a:bodyPr anchor="t"/>
          <a:lstStyle/>
          <a:p>
            <a:pPr marL="0" indent="0">
              <a:lnSpc>
                <a:spcPct val="150000"/>
              </a:lnSpc>
              <a:spcBef>
                <a:spcPts val="0"/>
              </a:spcBef>
              <a:buSzTx/>
              <a:buNone/>
            </a:pPr>
            <a:r>
              <a:rPr dirty="0"/>
              <a:t>Creates an interactive console for interacting with Terraform.</a:t>
            </a:r>
          </a:p>
          <a:p>
            <a:pPr marL="0" indent="0">
              <a:lnSpc>
                <a:spcPct val="150000"/>
              </a:lnSpc>
              <a:spcBef>
                <a:spcPts val="0"/>
              </a:spcBef>
              <a:buSzTx/>
              <a:buNone/>
            </a:pPr>
            <a:r>
              <a:rPr dirty="0"/>
              <a:t>Useful for experimenting with interpolations </a:t>
            </a:r>
          </a:p>
          <a:p>
            <a:pPr marL="0" indent="0">
              <a:lnSpc>
                <a:spcPct val="150000"/>
              </a:lnSpc>
              <a:spcBef>
                <a:spcPts val="0"/>
              </a:spcBef>
              <a:buSzTx/>
              <a:buNone/>
            </a:pPr>
            <a:r>
              <a:rPr dirty="0"/>
              <a:t>and interacting with Terraform state.</a:t>
            </a:r>
          </a:p>
        </p:txBody>
      </p:sp>
      <p:sp>
        <p:nvSpPr>
          <p:cNvPr id="2022" name="Title 2"/>
          <p:cNvSpPr txBox="1">
            <a:spLocks noGrp="1"/>
          </p:cNvSpPr>
          <p:nvPr>
            <p:ph type="title"/>
          </p:nvPr>
        </p:nvSpPr>
        <p:spPr>
          <a:prstGeom prst="rect">
            <a:avLst/>
          </a:prstGeom>
        </p:spPr>
        <p:txBody>
          <a:bodyPr>
            <a:normAutofit/>
          </a:bodyPr>
          <a:lstStyle>
            <a:lvl1pPr>
              <a:defRPr spc="-200"/>
            </a:lvl1pPr>
          </a:lstStyle>
          <a:p>
            <a:r>
              <a:t>Commands - console</a:t>
            </a:r>
          </a:p>
        </p:txBody>
      </p:sp>
      <p:sp>
        <p:nvSpPr>
          <p:cNvPr id="2023" name="Text Placeholder 3"/>
          <p:cNvSpPr>
            <a:spLocks noGrp="1"/>
          </p:cNvSpPr>
          <p:nvPr>
            <p:ph type="body" sz="quarter" idx="1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https://www.terraform.io/docs/commands/console.html</a:t>
            </a:r>
          </a:p>
        </p:txBody>
      </p:sp>
      <p:pic>
        <p:nvPicPr>
          <p:cNvPr id="2024" name="Picture 4" descr="Picture 4"/>
          <p:cNvPicPr>
            <a:picLocks noChangeAspect="1"/>
          </p:cNvPicPr>
          <p:nvPr/>
        </p:nvPicPr>
        <p:blipFill>
          <a:blip r:embed="rId3"/>
          <a:stretch>
            <a:fillRect/>
          </a:stretch>
        </p:blipFill>
        <p:spPr>
          <a:xfrm>
            <a:off x="633413" y="2334818"/>
            <a:ext cx="5016750" cy="1729221"/>
          </a:xfrm>
          <a:prstGeom prst="rect">
            <a:avLst/>
          </a:prstGeom>
          <a:ln w="12700">
            <a:miter lim="400000"/>
          </a:ln>
        </p:spPr>
      </p:pic>
    </p:spTree>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8" name="Text Placeholder 1"/>
          <p:cNvSpPr txBox="1">
            <a:spLocks noGrp="1"/>
          </p:cNvSpPr>
          <p:nvPr>
            <p:ph type="body" idx="1"/>
          </p:nvPr>
        </p:nvSpPr>
        <p:spPr>
          <a:prstGeom prst="rect">
            <a:avLst/>
          </a:prstGeom>
        </p:spPr>
        <p:txBody>
          <a:bodyPr anchor="t"/>
          <a:lstStyle/>
          <a:p>
            <a:pPr marL="0" indent="0">
              <a:buSzTx/>
              <a:buNone/>
            </a:pPr>
            <a:r>
              <a:rPr dirty="0"/>
              <a:t>Usage: terraform graph [options] [DIR]</a:t>
            </a:r>
          </a:p>
          <a:p>
            <a:pPr marL="0" indent="0">
              <a:buSzTx/>
              <a:buNone/>
            </a:pPr>
            <a:r>
              <a:rPr dirty="0"/>
              <a:t>Outputs the visual execution graph of Terraform resources according to configuration files in DIR (or the current directory if omitted).</a:t>
            </a:r>
          </a:p>
          <a:p>
            <a:pPr marL="0" indent="0">
              <a:buSzTx/>
              <a:buNone/>
            </a:pPr>
            <a:r>
              <a:rPr dirty="0"/>
              <a:t>The graph is outputted in DOT format. </a:t>
            </a:r>
          </a:p>
        </p:txBody>
      </p:sp>
      <p:sp>
        <p:nvSpPr>
          <p:cNvPr id="2029" name="Title 2"/>
          <p:cNvSpPr txBox="1">
            <a:spLocks noGrp="1"/>
          </p:cNvSpPr>
          <p:nvPr>
            <p:ph type="title"/>
          </p:nvPr>
        </p:nvSpPr>
        <p:spPr>
          <a:prstGeom prst="rect">
            <a:avLst/>
          </a:prstGeom>
        </p:spPr>
        <p:txBody>
          <a:bodyPr>
            <a:normAutofit/>
          </a:bodyPr>
          <a:lstStyle>
            <a:lvl1pPr>
              <a:defRPr spc="-200"/>
            </a:lvl1pPr>
          </a:lstStyle>
          <a:p>
            <a:r>
              <a:t>Commands - graph</a:t>
            </a:r>
          </a:p>
        </p:txBody>
      </p:sp>
      <p:sp>
        <p:nvSpPr>
          <p:cNvPr id="2030" name="Text Placeholder 3"/>
          <p:cNvSpPr>
            <a:spLocks noGrp="1"/>
          </p:cNvSpPr>
          <p:nvPr>
            <p:ph type="body" sz="quarter" idx="1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https://www.terraform.io/docs/commands/graph.html</a:t>
            </a:r>
          </a:p>
        </p:txBody>
      </p:sp>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2" name="Text Placeholder 1"/>
          <p:cNvSpPr txBox="1">
            <a:spLocks noGrp="1"/>
          </p:cNvSpPr>
          <p:nvPr>
            <p:ph type="body" idx="1"/>
          </p:nvPr>
        </p:nvSpPr>
        <p:spPr>
          <a:prstGeom prst="rect">
            <a:avLst/>
          </a:prstGeom>
        </p:spPr>
        <p:txBody>
          <a:bodyPr/>
          <a:lstStyle/>
          <a:p>
            <a:pPr marL="0" indent="0">
              <a:spcBef>
                <a:spcPts val="0"/>
              </a:spcBef>
              <a:buSzTx/>
              <a:buNone/>
              <a:defRPr>
                <a:solidFill>
                  <a:srgbClr val="A31515"/>
                </a:solidFill>
                <a:latin typeface="Menlo"/>
                <a:ea typeface="Menlo"/>
                <a:cs typeface="Menlo"/>
                <a:sym typeface="Menlo"/>
              </a:defRPr>
            </a:pPr>
            <a:r>
              <a:t>terraform graph | </a:t>
            </a:r>
          </a:p>
          <a:p>
            <a:pPr marL="0" indent="0">
              <a:spcBef>
                <a:spcPts val="0"/>
              </a:spcBef>
              <a:buSzTx/>
              <a:buNone/>
              <a:defRPr>
                <a:solidFill>
                  <a:srgbClr val="A31515"/>
                </a:solidFill>
                <a:latin typeface="Menlo"/>
                <a:ea typeface="Menlo"/>
                <a:cs typeface="Menlo"/>
                <a:sym typeface="Menlo"/>
              </a:defRPr>
            </a:pPr>
            <a:r>
              <a:t>dot -Tsvg &gt; graph.svg</a:t>
            </a:r>
          </a:p>
        </p:txBody>
      </p:sp>
      <p:sp>
        <p:nvSpPr>
          <p:cNvPr id="2033" name="Title 2"/>
          <p:cNvSpPr txBox="1">
            <a:spLocks noGrp="1"/>
          </p:cNvSpPr>
          <p:nvPr>
            <p:ph type="title"/>
          </p:nvPr>
        </p:nvSpPr>
        <p:spPr>
          <a:prstGeom prst="rect">
            <a:avLst/>
          </a:prstGeom>
        </p:spPr>
        <p:txBody>
          <a:bodyPr>
            <a:normAutofit/>
          </a:bodyPr>
          <a:lstStyle>
            <a:lvl1pPr>
              <a:defRPr spc="-200"/>
            </a:lvl1pPr>
          </a:lstStyle>
          <a:p>
            <a:r>
              <a:t>Commands - graph</a:t>
            </a:r>
          </a:p>
        </p:txBody>
      </p:sp>
      <p:sp>
        <p:nvSpPr>
          <p:cNvPr id="2034" name="Text Placeholder 3"/>
          <p:cNvSpPr>
            <a:spLocks noGrp="1"/>
          </p:cNvSpPr>
          <p:nvPr>
            <p:ph type="body" sz="quarter" idx="1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https://www.terraform.io/docs/commands/graph.html</a:t>
            </a:r>
          </a:p>
        </p:txBody>
      </p:sp>
      <p:pic>
        <p:nvPicPr>
          <p:cNvPr id="2035" name="Picture 4" descr="Picture 4"/>
          <p:cNvPicPr>
            <a:picLocks noChangeAspect="1"/>
          </p:cNvPicPr>
          <p:nvPr/>
        </p:nvPicPr>
        <p:blipFill>
          <a:blip r:embed="rId2"/>
          <a:stretch>
            <a:fillRect/>
          </a:stretch>
        </p:blipFill>
        <p:spPr>
          <a:xfrm>
            <a:off x="4430640" y="844262"/>
            <a:ext cx="4376738" cy="3600450"/>
          </a:xfrm>
          <a:prstGeom prst="rect">
            <a:avLst/>
          </a:prstGeom>
          <a:ln w="12700">
            <a:miter lim="400000"/>
          </a:ln>
        </p:spPr>
      </p:pic>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 name="Text Placeholder 1"/>
          <p:cNvSpPr txBox="1">
            <a:spLocks noGrp="1"/>
          </p:cNvSpPr>
          <p:nvPr>
            <p:ph type="body" idx="1"/>
          </p:nvPr>
        </p:nvSpPr>
        <p:spPr>
          <a:prstGeom prst="rect">
            <a:avLst/>
          </a:prstGeom>
        </p:spPr>
        <p:txBody>
          <a:bodyPr anchor="t"/>
          <a:lstStyle/>
          <a:p>
            <a:r>
              <a:rPr dirty="0"/>
              <a:t>- state (list, mv, pull, push, rm, show)</a:t>
            </a:r>
          </a:p>
          <a:p>
            <a:r>
              <a:rPr dirty="0"/>
              <a:t>- import</a:t>
            </a:r>
          </a:p>
          <a:p>
            <a:r>
              <a:rPr dirty="0"/>
              <a:t>- taint/</a:t>
            </a:r>
            <a:r>
              <a:rPr dirty="0" err="1"/>
              <a:t>untaint</a:t>
            </a:r>
            <a:endParaRPr dirty="0"/>
          </a:p>
        </p:txBody>
      </p:sp>
      <p:sp>
        <p:nvSpPr>
          <p:cNvPr id="2038" name="Title 2"/>
          <p:cNvSpPr txBox="1">
            <a:spLocks noGrp="1"/>
          </p:cNvSpPr>
          <p:nvPr>
            <p:ph type="title"/>
          </p:nvPr>
        </p:nvSpPr>
        <p:spPr>
          <a:prstGeom prst="rect">
            <a:avLst/>
          </a:prstGeom>
        </p:spPr>
        <p:txBody>
          <a:bodyPr>
            <a:normAutofit/>
          </a:bodyPr>
          <a:lstStyle>
            <a:lvl1pPr>
              <a:defRPr spc="-200"/>
            </a:lvl1pPr>
          </a:lstStyle>
          <a:p>
            <a:r>
              <a:t>Advanced Commands</a:t>
            </a:r>
          </a:p>
        </p:txBody>
      </p:sp>
      <p:sp>
        <p:nvSpPr>
          <p:cNvPr id="2039" name="Text Placeholder 3"/>
          <p:cNvSpPr>
            <a:spLocks noGrp="1"/>
          </p:cNvSpPr>
          <p:nvPr>
            <p:ph type="body" sz="quarter" idx="13"/>
          </p:nvPr>
        </p:nvSpPr>
        <p:spPr>
          <a:prstGeom prst="rect">
            <a:avLst/>
          </a:prstGeom>
        </p:spPr>
        <p:txBody>
          <a:bodyPr>
            <a:normAutofit fontScale="25000" lnSpcReduction="20000"/>
          </a:bodyPr>
          <a:lstStyle/>
          <a:p>
            <a:pPr>
              <a:defRPr sz="2400">
                <a:solidFill>
                  <a:schemeClr val="accent2"/>
                </a:solidFill>
              </a:defRPr>
            </a:pPr>
            <a:endParaRPr/>
          </a:p>
        </p:txBody>
      </p:sp>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GB" sz="3600" b="1" dirty="0">
                <a:solidFill>
                  <a:schemeClr val="accent6"/>
                </a:solidFill>
                <a:latin typeface="Open Sans"/>
                <a:ea typeface="Open Sans"/>
                <a:cs typeface="Open Sans"/>
                <a:sym typeface="Open Sans"/>
              </a:rPr>
              <a:t>Azure Secrets with Terraform</a:t>
            </a:r>
            <a:endParaRPr sz="500" dirty="0"/>
          </a:p>
        </p:txBody>
      </p:sp>
    </p:spTree>
    <p:extLst>
      <p:ext uri="{BB962C8B-B14F-4D97-AF65-F5344CB8AC3E}">
        <p14:creationId xmlns:p14="http://schemas.microsoft.com/office/powerpoint/2010/main" val="2077027447"/>
      </p:ext>
    </p:extLst>
  </p:cSld>
  <p:clrMapOvr>
    <a:masterClrMapping/>
  </p:clrMapOvr>
  <p:transition spd="med">
    <p:fade thruBlk="1"/>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4" name="Text Placeholder 1"/>
          <p:cNvSpPr txBox="1">
            <a:spLocks noGrp="1"/>
          </p:cNvSpPr>
          <p:nvPr>
            <p:ph type="body" idx="1"/>
          </p:nvPr>
        </p:nvSpPr>
        <p:spPr>
          <a:prstGeom prst="rect">
            <a:avLst/>
          </a:prstGeom>
        </p:spPr>
        <p:txBody>
          <a:bodyPr anchor="t"/>
          <a:lstStyle/>
          <a:p>
            <a:pPr marL="0" indent="0">
              <a:buSzTx/>
              <a:buNone/>
            </a:pPr>
            <a:r>
              <a:rPr lang="en-US" dirty="0"/>
              <a:t>In any real world Infrastructure as Code project, you will have secrets such as tokens, passwords, connection strings, certificates, encryption keys, etc. that are required in order to provision the desired resources. Although these are required by the code, you should </a:t>
            </a:r>
            <a:r>
              <a:rPr lang="en-US" b="1" u="sng" dirty="0"/>
              <a:t>NOT</a:t>
            </a:r>
            <a:r>
              <a:rPr lang="en-US" dirty="0"/>
              <a:t> include the actual secret in the code.</a:t>
            </a:r>
          </a:p>
          <a:p>
            <a:pPr marL="0" indent="0">
              <a:buSzTx/>
              <a:buNone/>
            </a:pPr>
            <a:r>
              <a:rPr lang="en-US" dirty="0"/>
              <a:t>There are a number of ways to reference secrets from code of varying ease of use and security. A good practice in Azure is to use </a:t>
            </a:r>
            <a:r>
              <a:rPr lang="en-US" dirty="0">
                <a:hlinkClick r:id="rId3">
                  <a:extLst>
                    <a:ext uri="{A12FA001-AC4F-418D-AE19-62706E023703}">
                      <ahyp:hlinkClr xmlns:ahyp="http://schemas.microsoft.com/office/drawing/2018/hyperlinkcolor" val="tx"/>
                    </a:ext>
                  </a:extLst>
                </a:hlinkClick>
              </a:rPr>
              <a:t>Azure Key Vault</a:t>
            </a:r>
            <a:r>
              <a:rPr lang="en-US" dirty="0"/>
              <a:t>, to store, manage and reference your secrets.</a:t>
            </a:r>
            <a:endParaRPr dirty="0"/>
          </a:p>
        </p:txBody>
      </p:sp>
      <p:sp>
        <p:nvSpPr>
          <p:cNvPr id="1945" name="Title 2"/>
          <p:cNvSpPr txBox="1">
            <a:spLocks noGrp="1"/>
          </p:cNvSpPr>
          <p:nvPr>
            <p:ph type="title"/>
          </p:nvPr>
        </p:nvSpPr>
        <p:spPr>
          <a:prstGeom prst="rect">
            <a:avLst/>
          </a:prstGeom>
        </p:spPr>
        <p:txBody>
          <a:bodyPr>
            <a:normAutofit/>
          </a:bodyPr>
          <a:lstStyle>
            <a:lvl1pPr>
              <a:defRPr spc="-200"/>
            </a:lvl1pPr>
          </a:lstStyle>
          <a:p>
            <a:r>
              <a:rPr lang="en-US" dirty="0"/>
              <a:t>Azure Secrets</a:t>
            </a:r>
            <a:endParaRPr dirty="0"/>
          </a:p>
        </p:txBody>
      </p:sp>
      <p:sp>
        <p:nvSpPr>
          <p:cNvPr id="1946" name="Text Placeholder 3"/>
          <p:cNvSpPr>
            <a:spLocks noGrp="1"/>
          </p:cNvSpPr>
          <p:nvPr>
            <p:ph type="body" sz="quarter" idx="13"/>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endParaRPr dirty="0"/>
          </a:p>
        </p:txBody>
      </p:sp>
    </p:spTree>
    <p:extLst>
      <p:ext uri="{BB962C8B-B14F-4D97-AF65-F5344CB8AC3E}">
        <p14:creationId xmlns:p14="http://schemas.microsoft.com/office/powerpoint/2010/main" val="3182077857"/>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594B8425-C9EC-F2C9-FEA0-F7B3997457DA}"/>
              </a:ext>
            </a:extLst>
          </p:cNvPr>
          <p:cNvSpPr txBox="1">
            <a:spLocks/>
          </p:cNvSpPr>
          <p:nvPr/>
        </p:nvSpPr>
        <p:spPr>
          <a:xfrm>
            <a:off x="2481222" y="2157306"/>
            <a:ext cx="5463897" cy="757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lvl1pPr marL="604157" marR="0" indent="-604157"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1pPr>
            <a:lvl2pPr marL="857250" marR="0" indent="-40005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2pPr>
            <a:lvl3pPr marL="1394460" marR="0" indent="-480059"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3pPr>
            <a:lvl4pPr marL="1905000" marR="0" indent="-53340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4pPr>
            <a:lvl5pPr marL="2362200" marR="0" indent="-53340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marR="0" lvl="0" indent="0" algn="l" defTabSz="2438400" rtl="0" eaLnBrk="1" fontAlgn="auto" latinLnBrk="0" hangingPunct="1">
              <a:lnSpc>
                <a:spcPct val="100000"/>
              </a:lnSpc>
              <a:spcBef>
                <a:spcPts val="0"/>
              </a:spcBef>
              <a:spcAft>
                <a:spcPts val="0"/>
              </a:spcAft>
              <a:buClrTx/>
              <a:buSzPct val="100000"/>
              <a:buNone/>
              <a:tabLst/>
              <a:defRPr/>
            </a:pPr>
            <a:r>
              <a:rPr kumimoji="0" lang="en-GB" sz="2400" b="0" i="0" u="none" strike="noStrike" kern="0" cap="none" spc="0" normalizeH="0" baseline="0" noProof="0" dirty="0">
                <a:ln>
                  <a:noFill/>
                </a:ln>
                <a:solidFill>
                  <a:srgbClr val="FFFFFF"/>
                </a:solidFill>
                <a:effectLst/>
                <a:uLnTx/>
                <a:uFillTx/>
                <a:latin typeface="Verdana"/>
                <a:ea typeface="Verdana"/>
                <a:cs typeface="Verdana"/>
                <a:sym typeface="Verdana"/>
              </a:rPr>
              <a:t>08 – Work with Azure Secrets</a:t>
            </a:r>
          </a:p>
          <a:p>
            <a:pPr marL="0" marR="0" lvl="0" indent="0" algn="l" defTabSz="2438400" rtl="0" eaLnBrk="1" fontAlgn="auto" latinLnBrk="0" hangingPunct="1">
              <a:lnSpc>
                <a:spcPct val="100000"/>
              </a:lnSpc>
              <a:spcBef>
                <a:spcPts val="0"/>
              </a:spcBef>
              <a:spcAft>
                <a:spcPts val="0"/>
              </a:spcAft>
              <a:buClrTx/>
              <a:buSzPct val="100000"/>
              <a:buNone/>
              <a:tabLst/>
              <a:defRPr/>
            </a:pPr>
            <a:endParaRPr kumimoji="0" lang="en-GB" sz="2400" b="0" i="0" u="none" strike="noStrike" kern="0" cap="none" spc="0" normalizeH="0" baseline="0" noProof="0" dirty="0">
              <a:ln>
                <a:noFill/>
              </a:ln>
              <a:solidFill>
                <a:srgbClr val="FFFFFF"/>
              </a:solidFill>
              <a:effectLst/>
              <a:uLnTx/>
              <a:uFillTx/>
              <a:latin typeface="Verdana"/>
              <a:ea typeface="Verdana"/>
              <a:cs typeface="Verdana"/>
              <a:sym typeface="Verdana"/>
            </a:endParaRPr>
          </a:p>
        </p:txBody>
      </p:sp>
      <p:sp>
        <p:nvSpPr>
          <p:cNvPr id="6" name="Title 7">
            <a:extLst>
              <a:ext uri="{FF2B5EF4-FFF2-40B4-BE49-F238E27FC236}">
                <a16:creationId xmlns:a16="http://schemas.microsoft.com/office/drawing/2014/main" id="{2A8FC160-C3E6-1A0F-BB1C-CB57C4B1ECB3}"/>
              </a:ext>
            </a:extLst>
          </p:cNvPr>
          <p:cNvSpPr txBox="1">
            <a:spLocks/>
          </p:cNvSpPr>
          <p:nvPr/>
        </p:nvSpPr>
        <p:spPr>
          <a:xfrm>
            <a:off x="2481223" y="1334347"/>
            <a:ext cx="5057497" cy="694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lvl1pPr marL="0" marR="0" indent="0" algn="l" defTabSz="2438400" rtl="0" latinLnBrk="0">
              <a:lnSpc>
                <a:spcPct val="90000"/>
              </a:lnSpc>
              <a:spcBef>
                <a:spcPts val="0"/>
              </a:spcBef>
              <a:spcAft>
                <a:spcPts val="0"/>
              </a:spcAft>
              <a:buClrTx/>
              <a:buSzTx/>
              <a:buFontTx/>
              <a:buNone/>
              <a:tabLst/>
              <a:defRPr sz="8400" b="1" i="0" u="none" strike="noStrike" cap="none" spc="0" baseline="0">
                <a:ln>
                  <a:noFill/>
                </a:ln>
                <a:solidFill>
                  <a:srgbClr val="FFFFFF"/>
                </a:solidFill>
                <a:uFillTx/>
                <a:latin typeface="Tahoma"/>
                <a:ea typeface="Tahoma"/>
                <a:cs typeface="Tahoma"/>
                <a:sym typeface="Tahoma"/>
              </a:defRPr>
            </a:lvl1pPr>
            <a:lvl2pPr marL="0" marR="0" indent="0" algn="l" defTabSz="1828800" rtl="0" latinLnBrk="0">
              <a:lnSpc>
                <a:spcPct val="100000"/>
              </a:lnSpc>
              <a:spcBef>
                <a:spcPts val="1800"/>
              </a:spcBef>
              <a:spcAft>
                <a:spcPts val="0"/>
              </a:spcAft>
              <a:buClrTx/>
              <a:buSzTx/>
              <a:buFontTx/>
              <a:buNone/>
              <a:tabLst/>
              <a:defRPr sz="7400" b="1" i="0" u="none" strike="noStrike" cap="none" spc="-158" baseline="0">
                <a:ln>
                  <a:noFill/>
                </a:ln>
                <a:solidFill>
                  <a:srgbClr val="000000"/>
                </a:solidFill>
                <a:uFillTx/>
                <a:latin typeface="Tahoma"/>
                <a:ea typeface="Tahoma"/>
                <a:cs typeface="Tahoma"/>
                <a:sym typeface="Tahoma"/>
              </a:defRPr>
            </a:lvl2pPr>
            <a:lvl3pPr marL="845819" marR="0" indent="-845819"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3pPr>
            <a:lvl4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4pPr>
            <a:lvl5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5pPr>
            <a:lvl6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6pPr>
            <a:lvl7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7pPr>
            <a:lvl8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8pPr>
            <a:lvl9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9pPr>
          </a:lstStyle>
          <a:p>
            <a:pPr marL="0" marR="0" lvl="0" indent="0" algn="l" defTabSz="2438400" rtl="0" eaLnBrk="1" fontAlgn="auto" latinLnBrk="0" hangingPunct="1">
              <a:lnSpc>
                <a:spcPct val="90000"/>
              </a:lnSpc>
              <a:spcBef>
                <a:spcPts val="0"/>
              </a:spcBef>
              <a:spcAft>
                <a:spcPts val="0"/>
              </a:spcAft>
              <a:buClrTx/>
              <a:buSzTx/>
              <a:buFontTx/>
              <a:buNone/>
              <a:tabLst/>
              <a:defRPr/>
            </a:pPr>
            <a:r>
              <a:rPr kumimoji="0" lang="en-GB" sz="3200" b="1" i="0" u="none" strike="noStrike" kern="0" cap="none" spc="0" normalizeH="0" baseline="0" noProof="0" dirty="0">
                <a:ln>
                  <a:noFill/>
                </a:ln>
                <a:solidFill>
                  <a:srgbClr val="FFFFFF"/>
                </a:solidFill>
                <a:effectLst/>
                <a:uLnTx/>
                <a:uFillTx/>
                <a:latin typeface="Tahoma"/>
                <a:ea typeface="Tahoma"/>
                <a:cs typeface="Tahoma"/>
                <a:sym typeface="Tahoma"/>
              </a:rPr>
              <a:t>Challenge</a:t>
            </a:r>
          </a:p>
        </p:txBody>
      </p:sp>
    </p:spTree>
    <p:extLst>
      <p:ext uri="{BB962C8B-B14F-4D97-AF65-F5344CB8AC3E}">
        <p14:creationId xmlns:p14="http://schemas.microsoft.com/office/powerpoint/2010/main" val="71060319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GB" sz="3600" b="1" dirty="0">
                <a:solidFill>
                  <a:schemeClr val="accent6"/>
                </a:solidFill>
                <a:latin typeface="Open Sans"/>
                <a:ea typeface="Open Sans"/>
                <a:cs typeface="Open Sans"/>
                <a:sym typeface="Open Sans"/>
              </a:rPr>
              <a:t>Azure DevOps with Terraform</a:t>
            </a:r>
            <a:endParaRPr sz="500" dirty="0"/>
          </a:p>
        </p:txBody>
      </p:sp>
    </p:spTree>
    <p:extLst>
      <p:ext uri="{BB962C8B-B14F-4D97-AF65-F5344CB8AC3E}">
        <p14:creationId xmlns:p14="http://schemas.microsoft.com/office/powerpoint/2010/main" val="4008861460"/>
      </p:ext>
    </p:extLst>
  </p:cSld>
  <p:clrMapOvr>
    <a:masterClrMapping/>
  </p:clrMapOvr>
  <p:transition spd="med">
    <p:fade thruBlk="1"/>
  </p:transition>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1B19534-D35B-4DCA-9C91-9811605FD706}"/>
              </a:ext>
            </a:extLst>
          </p:cNvPr>
          <p:cNvGrpSpPr/>
          <p:nvPr/>
        </p:nvGrpSpPr>
        <p:grpSpPr>
          <a:xfrm>
            <a:off x="-1" y="987883"/>
            <a:ext cx="9144001" cy="4206311"/>
            <a:chOff x="-1" y="1331128"/>
            <a:chExt cx="12436476" cy="5720875"/>
          </a:xfrm>
          <a:noFill/>
        </p:grpSpPr>
        <p:sp>
          <p:nvSpPr>
            <p:cNvPr id="22" name="Rectangle 21">
              <a:extLst>
                <a:ext uri="{FF2B5EF4-FFF2-40B4-BE49-F238E27FC236}">
                  <a16:creationId xmlns:a16="http://schemas.microsoft.com/office/drawing/2014/main" id="{7B3E563D-8C06-4F5A-BA7B-041CA72227B0}"/>
                </a:ext>
              </a:extLst>
            </p:cNvPr>
            <p:cNvSpPr/>
            <p:nvPr/>
          </p:nvSpPr>
          <p:spPr bwMode="auto">
            <a:xfrm>
              <a:off x="0" y="6365015"/>
              <a:ext cx="12436475" cy="62951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dirty="0"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pic>
          <p:nvPicPr>
            <p:cNvPr id="5" name="Picture 4"/>
            <p:cNvPicPr>
              <a:picLocks noChangeAspect="1"/>
            </p:cNvPicPr>
            <p:nvPr/>
          </p:nvPicPr>
          <p:blipFill>
            <a:blip r:embed="rId3" cstate="print">
              <a:clrChange>
                <a:clrFrom>
                  <a:srgbClr val="000000">
                    <a:alpha val="0"/>
                  </a:srgbClr>
                </a:clrFrom>
                <a:clrTo>
                  <a:srgbClr val="000000">
                    <a:alpha val="0"/>
                  </a:srgbClr>
                </a:clrTo>
              </a:clrChange>
              <a:alphaModFix am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2096499" y="1331128"/>
              <a:ext cx="8862126" cy="5019374"/>
            </a:xfrm>
            <a:prstGeom prst="rect">
              <a:avLst/>
            </a:prstGeom>
            <a:grpFill/>
          </p:spPr>
        </p:pic>
        <p:sp>
          <p:nvSpPr>
            <p:cNvPr id="20" name="Rectangle 19">
              <a:extLst>
                <a:ext uri="{FF2B5EF4-FFF2-40B4-BE49-F238E27FC236}">
                  <a16:creationId xmlns:a16="http://schemas.microsoft.com/office/drawing/2014/main" id="{55454FC7-F5EC-40E8-826D-5C023ED5A23F}"/>
                </a:ext>
              </a:extLst>
            </p:cNvPr>
            <p:cNvSpPr/>
            <p:nvPr/>
          </p:nvSpPr>
          <p:spPr bwMode="auto">
            <a:xfrm>
              <a:off x="-1" y="6335989"/>
              <a:ext cx="2842261" cy="7160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dirty="0"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21" name="Rectangle 20">
              <a:extLst>
                <a:ext uri="{FF2B5EF4-FFF2-40B4-BE49-F238E27FC236}">
                  <a16:creationId xmlns:a16="http://schemas.microsoft.com/office/drawing/2014/main" id="{26293A82-46A2-4DD2-93CB-0723AF4D10BB}"/>
                </a:ext>
              </a:extLst>
            </p:cNvPr>
            <p:cNvSpPr/>
            <p:nvPr/>
          </p:nvSpPr>
          <p:spPr bwMode="auto">
            <a:xfrm>
              <a:off x="10007601" y="6335989"/>
              <a:ext cx="2428874" cy="7160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dirty="0"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23" name="Rectangle 22">
              <a:extLst>
                <a:ext uri="{FF2B5EF4-FFF2-40B4-BE49-F238E27FC236}">
                  <a16:creationId xmlns:a16="http://schemas.microsoft.com/office/drawing/2014/main" id="{1356EF15-3519-4896-B87B-DACE9E9C3F4C}"/>
                </a:ext>
              </a:extLst>
            </p:cNvPr>
            <p:cNvSpPr/>
            <p:nvPr/>
          </p:nvSpPr>
          <p:spPr bwMode="auto">
            <a:xfrm>
              <a:off x="3173730" y="6335989"/>
              <a:ext cx="1383661" cy="26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dirty="0"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grpSp>
      <p:sp>
        <p:nvSpPr>
          <p:cNvPr id="14" name="Title 13">
            <a:extLst>
              <a:ext uri="{FF2B5EF4-FFF2-40B4-BE49-F238E27FC236}">
                <a16:creationId xmlns:a16="http://schemas.microsoft.com/office/drawing/2014/main" id="{44E4BA1D-B2D2-4317-9361-3405FB126AB4}"/>
              </a:ext>
            </a:extLst>
          </p:cNvPr>
          <p:cNvSpPr>
            <a:spLocks noGrp="1"/>
          </p:cNvSpPr>
          <p:nvPr>
            <p:ph type="title"/>
          </p:nvPr>
        </p:nvSpPr>
        <p:spPr>
          <a:xfrm>
            <a:off x="548419" y="239217"/>
            <a:ext cx="8502029" cy="568517"/>
          </a:xfrm>
        </p:spPr>
        <p:txBody>
          <a:bodyPr/>
          <a:lstStyle/>
          <a:p>
            <a:r>
              <a:rPr lang="en-US" dirty="0">
                <a:solidFill>
                  <a:schemeClr val="bg1"/>
                </a:solidFill>
              </a:rPr>
              <a:t>What is DevOps?</a:t>
            </a:r>
          </a:p>
        </p:txBody>
      </p:sp>
      <p:grpSp>
        <p:nvGrpSpPr>
          <p:cNvPr id="46" name="Group 45">
            <a:extLst>
              <a:ext uri="{FF2B5EF4-FFF2-40B4-BE49-F238E27FC236}">
                <a16:creationId xmlns:a16="http://schemas.microsoft.com/office/drawing/2014/main" id="{AD5C02A4-7858-45FF-86BB-42254C87582F}"/>
              </a:ext>
            </a:extLst>
          </p:cNvPr>
          <p:cNvGrpSpPr/>
          <p:nvPr/>
        </p:nvGrpSpPr>
        <p:grpSpPr>
          <a:xfrm>
            <a:off x="1117153" y="942955"/>
            <a:ext cx="3047024" cy="461596"/>
            <a:chOff x="1519403" y="1281986"/>
            <a:chExt cx="4144165" cy="627802"/>
          </a:xfrm>
        </p:grpSpPr>
        <p:sp>
          <p:nvSpPr>
            <p:cNvPr id="6" name="Rectangle 5"/>
            <p:cNvSpPr/>
            <p:nvPr/>
          </p:nvSpPr>
          <p:spPr bwMode="auto">
            <a:xfrm>
              <a:off x="1519403" y="1281986"/>
              <a:ext cx="3097833" cy="5784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ctr" anchorCtr="0" forceAA="0" compatLnSpc="1">
              <a:prstTxWarp prst="textNoShape">
                <a:avLst/>
              </a:prstTxWarp>
              <a:spAutoFit/>
            </a:bodyPr>
            <a:lstStyle/>
            <a:p>
              <a:pPr defTabSz="685775" hangingPunct="0">
                <a:lnSpc>
                  <a:spcPct val="80000"/>
                </a:lnSpc>
                <a:spcBef>
                  <a:spcPts val="188"/>
                </a:spcBef>
                <a:buClrTx/>
                <a:defRPr/>
              </a:pPr>
              <a:r>
                <a:rPr lang="en-US" sz="1176" b="1" dirty="0">
                  <a:solidFill>
                    <a:srgbClr val="5C4EE5"/>
                  </a:solidFill>
                  <a:latin typeface="Segoe UI"/>
                  <a:cs typeface="Calibri"/>
                  <a:sym typeface="Calibri"/>
                </a:rPr>
                <a:t>“Development and o</a:t>
              </a:r>
              <a:r>
                <a:rPr lang="en-US" sz="1176" b="1" dirty="0" err="1">
                  <a:solidFill>
                    <a:srgbClr val="5C4EE5"/>
                  </a:solidFill>
                  <a:latin typeface="Segoe UI"/>
                  <a:cs typeface="Calibri"/>
                  <a:sym typeface="Calibri"/>
                </a:rPr>
                <a:t>perations</a:t>
              </a:r>
              <a:r>
                <a:rPr lang="en-US" sz="1176" b="1" dirty="0">
                  <a:solidFill>
                    <a:srgbClr val="5C4EE5"/>
                  </a:solidFill>
                  <a:latin typeface="Segoe UI"/>
                  <a:cs typeface="Calibri"/>
                  <a:sym typeface="Calibri"/>
                </a:rPr>
                <a:t> collaboration”</a:t>
              </a:r>
            </a:p>
          </p:txBody>
        </p:sp>
        <p:grpSp>
          <p:nvGrpSpPr>
            <p:cNvPr id="30" name="Group 29">
              <a:extLst>
                <a:ext uri="{FF2B5EF4-FFF2-40B4-BE49-F238E27FC236}">
                  <a16:creationId xmlns:a16="http://schemas.microsoft.com/office/drawing/2014/main" id="{9E177D2E-2DCE-4BF9-A349-435671E049DB}"/>
                </a:ext>
              </a:extLst>
            </p:cNvPr>
            <p:cNvGrpSpPr/>
            <p:nvPr/>
          </p:nvGrpSpPr>
          <p:grpSpPr>
            <a:xfrm>
              <a:off x="3007360" y="1720742"/>
              <a:ext cx="2656208" cy="189046"/>
              <a:chOff x="2439032" y="1767469"/>
              <a:chExt cx="2656208" cy="189046"/>
            </a:xfrm>
          </p:grpSpPr>
          <p:cxnSp>
            <p:nvCxnSpPr>
              <p:cNvPr id="25" name="Straight Connector 24">
                <a:extLst>
                  <a:ext uri="{FF2B5EF4-FFF2-40B4-BE49-F238E27FC236}">
                    <a16:creationId xmlns:a16="http://schemas.microsoft.com/office/drawing/2014/main" id="{73BE5864-F517-4999-A8EC-52385BF9D3C8}"/>
                  </a:ext>
                </a:extLst>
              </p:cNvPr>
              <p:cNvCxnSpPr/>
              <p:nvPr/>
            </p:nvCxnSpPr>
            <p:spPr>
              <a:xfrm>
                <a:off x="2439032" y="1767470"/>
                <a:ext cx="2118360"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76E1380-58C2-420D-A547-2D181FB09F42}"/>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8" name="Group 47">
            <a:extLst>
              <a:ext uri="{FF2B5EF4-FFF2-40B4-BE49-F238E27FC236}">
                <a16:creationId xmlns:a16="http://schemas.microsoft.com/office/drawing/2014/main" id="{9A673B67-2328-4A42-BDB5-7805731752FA}"/>
              </a:ext>
            </a:extLst>
          </p:cNvPr>
          <p:cNvGrpSpPr/>
          <p:nvPr/>
        </p:nvGrpSpPr>
        <p:grpSpPr>
          <a:xfrm>
            <a:off x="543689" y="2848718"/>
            <a:ext cx="1864517" cy="445527"/>
            <a:chOff x="471488" y="3869783"/>
            <a:chExt cx="2535873" cy="605947"/>
          </a:xfrm>
        </p:grpSpPr>
        <p:sp>
          <p:nvSpPr>
            <p:cNvPr id="31" name="Rectangle 30">
              <a:extLst>
                <a:ext uri="{FF2B5EF4-FFF2-40B4-BE49-F238E27FC236}">
                  <a16:creationId xmlns:a16="http://schemas.microsoft.com/office/drawing/2014/main" id="{14C4D567-7B71-4683-B3F3-49DA25C66513}"/>
                </a:ext>
              </a:extLst>
            </p:cNvPr>
            <p:cNvSpPr/>
            <p:nvPr/>
          </p:nvSpPr>
          <p:spPr bwMode="auto">
            <a:xfrm>
              <a:off x="471488" y="3869783"/>
              <a:ext cx="1357311" cy="386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ctr" anchorCtr="0" forceAA="0" compatLnSpc="1">
              <a:prstTxWarp prst="textNoShape">
                <a:avLst/>
              </a:prstTxWarp>
              <a:spAutoFit/>
            </a:bodyPr>
            <a:lstStyle/>
            <a:p>
              <a:pPr defTabSz="685775" hangingPunct="0">
                <a:lnSpc>
                  <a:spcPct val="80000"/>
                </a:lnSpc>
                <a:spcBef>
                  <a:spcPts val="188"/>
                </a:spcBef>
                <a:buClrTx/>
                <a:defRPr/>
              </a:pPr>
              <a:r>
                <a:rPr lang="en-US" sz="1176" b="1" dirty="0">
                  <a:solidFill>
                    <a:srgbClr val="5C4EE5"/>
                  </a:solidFill>
                  <a:latin typeface="Calibri"/>
                  <a:cs typeface="Calibri"/>
                  <a:sym typeface="Calibri"/>
                </a:rPr>
                <a:t>“A job title”</a:t>
              </a:r>
            </a:p>
          </p:txBody>
        </p:sp>
        <p:grpSp>
          <p:nvGrpSpPr>
            <p:cNvPr id="32" name="Group 31">
              <a:extLst>
                <a:ext uri="{FF2B5EF4-FFF2-40B4-BE49-F238E27FC236}">
                  <a16:creationId xmlns:a16="http://schemas.microsoft.com/office/drawing/2014/main" id="{72C75A21-38D1-49A9-A54A-D0AA49F87EA5}"/>
                </a:ext>
              </a:extLst>
            </p:cNvPr>
            <p:cNvGrpSpPr/>
            <p:nvPr/>
          </p:nvGrpSpPr>
          <p:grpSpPr>
            <a:xfrm>
              <a:off x="1679257" y="4086218"/>
              <a:ext cx="1328104" cy="389512"/>
              <a:chOff x="2439032" y="1767469"/>
              <a:chExt cx="2656208" cy="189046"/>
            </a:xfrm>
          </p:grpSpPr>
          <p:cxnSp>
            <p:nvCxnSpPr>
              <p:cNvPr id="33" name="Straight Connector 32">
                <a:extLst>
                  <a:ext uri="{FF2B5EF4-FFF2-40B4-BE49-F238E27FC236}">
                    <a16:creationId xmlns:a16="http://schemas.microsoft.com/office/drawing/2014/main" id="{0E9DD694-5F92-48DE-8020-650DFDAFAD6A}"/>
                  </a:ext>
                </a:extLst>
              </p:cNvPr>
              <p:cNvCxnSpPr/>
              <p:nvPr/>
            </p:nvCxnSpPr>
            <p:spPr>
              <a:xfrm>
                <a:off x="2439032" y="1767470"/>
                <a:ext cx="2118360"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C85E65-A37C-481D-B695-73803705D905}"/>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7" name="Group 46">
            <a:extLst>
              <a:ext uri="{FF2B5EF4-FFF2-40B4-BE49-F238E27FC236}">
                <a16:creationId xmlns:a16="http://schemas.microsoft.com/office/drawing/2014/main" id="{2AD506D6-9C02-4FC4-8993-B21108516C2D}"/>
              </a:ext>
            </a:extLst>
          </p:cNvPr>
          <p:cNvGrpSpPr/>
          <p:nvPr/>
        </p:nvGrpSpPr>
        <p:grpSpPr>
          <a:xfrm>
            <a:off x="1718684" y="2354860"/>
            <a:ext cx="2572418" cy="445527"/>
            <a:chOff x="2337528" y="3202277"/>
            <a:chExt cx="3498667" cy="605947"/>
          </a:xfrm>
        </p:grpSpPr>
        <p:sp>
          <p:nvSpPr>
            <p:cNvPr id="37" name="Rectangle 36">
              <a:extLst>
                <a:ext uri="{FF2B5EF4-FFF2-40B4-BE49-F238E27FC236}">
                  <a16:creationId xmlns:a16="http://schemas.microsoft.com/office/drawing/2014/main" id="{9D381CD5-7938-43C7-884A-0940BEC3ED71}"/>
                </a:ext>
              </a:extLst>
            </p:cNvPr>
            <p:cNvSpPr/>
            <p:nvPr/>
          </p:nvSpPr>
          <p:spPr bwMode="auto">
            <a:xfrm>
              <a:off x="2337528" y="3202277"/>
              <a:ext cx="1529850" cy="386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ctr" anchorCtr="0" forceAA="0" compatLnSpc="1">
              <a:prstTxWarp prst="textNoShape">
                <a:avLst/>
              </a:prstTxWarp>
              <a:spAutoFit/>
            </a:bodyPr>
            <a:lstStyle/>
            <a:p>
              <a:pPr defTabSz="685775" hangingPunct="0">
                <a:lnSpc>
                  <a:spcPct val="80000"/>
                </a:lnSpc>
                <a:spcBef>
                  <a:spcPts val="188"/>
                </a:spcBef>
                <a:buClrTx/>
                <a:defRPr/>
              </a:pPr>
              <a:r>
                <a:rPr lang="en-US" sz="1176" b="1" dirty="0">
                  <a:solidFill>
                    <a:srgbClr val="5C4EE5"/>
                  </a:solidFill>
                  <a:latin typeface="Calibri"/>
                  <a:cs typeface="Calibri"/>
                  <a:sym typeface="Calibri"/>
                </a:rPr>
                <a:t>“Automation”</a:t>
              </a:r>
            </a:p>
          </p:txBody>
        </p:sp>
        <p:grpSp>
          <p:nvGrpSpPr>
            <p:cNvPr id="38" name="Group 37">
              <a:extLst>
                <a:ext uri="{FF2B5EF4-FFF2-40B4-BE49-F238E27FC236}">
                  <a16:creationId xmlns:a16="http://schemas.microsoft.com/office/drawing/2014/main" id="{CE96B5D0-9673-43C0-992C-738885A4357E}"/>
                </a:ext>
              </a:extLst>
            </p:cNvPr>
            <p:cNvGrpSpPr/>
            <p:nvPr/>
          </p:nvGrpSpPr>
          <p:grpSpPr>
            <a:xfrm>
              <a:off x="3717834" y="3418712"/>
              <a:ext cx="2118361" cy="389512"/>
              <a:chOff x="2439032" y="1767469"/>
              <a:chExt cx="2656208" cy="189046"/>
            </a:xfrm>
          </p:grpSpPr>
          <p:cxnSp>
            <p:nvCxnSpPr>
              <p:cNvPr id="39" name="Straight Connector 38">
                <a:extLst>
                  <a:ext uri="{FF2B5EF4-FFF2-40B4-BE49-F238E27FC236}">
                    <a16:creationId xmlns:a16="http://schemas.microsoft.com/office/drawing/2014/main" id="{90D1FAAA-8505-44CA-A712-F2C6750DE9CA}"/>
                  </a:ext>
                </a:extLst>
              </p:cNvPr>
              <p:cNvCxnSpPr/>
              <p:nvPr/>
            </p:nvCxnSpPr>
            <p:spPr>
              <a:xfrm>
                <a:off x="2439032" y="1767470"/>
                <a:ext cx="2118360"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27940C-D026-4413-AD9E-EFB3F39B823C}"/>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a:extLst>
              <a:ext uri="{FF2B5EF4-FFF2-40B4-BE49-F238E27FC236}">
                <a16:creationId xmlns:a16="http://schemas.microsoft.com/office/drawing/2014/main" id="{2209595B-0D64-4106-A58F-825D963B62EA}"/>
              </a:ext>
            </a:extLst>
          </p:cNvPr>
          <p:cNvGrpSpPr/>
          <p:nvPr/>
        </p:nvGrpSpPr>
        <p:grpSpPr>
          <a:xfrm>
            <a:off x="6831623" y="2691616"/>
            <a:ext cx="1768689" cy="496354"/>
            <a:chOff x="9291480" y="3660287"/>
            <a:chExt cx="2405540" cy="675076"/>
          </a:xfrm>
        </p:grpSpPr>
        <p:sp>
          <p:nvSpPr>
            <p:cNvPr id="41" name="Rectangle 40">
              <a:extLst>
                <a:ext uri="{FF2B5EF4-FFF2-40B4-BE49-F238E27FC236}">
                  <a16:creationId xmlns:a16="http://schemas.microsoft.com/office/drawing/2014/main" id="{25C88AA1-27A7-44E1-8C7C-1192E82D6E5E}"/>
                </a:ext>
              </a:extLst>
            </p:cNvPr>
            <p:cNvSpPr/>
            <p:nvPr/>
          </p:nvSpPr>
          <p:spPr bwMode="auto">
            <a:xfrm>
              <a:off x="10007600" y="3660287"/>
              <a:ext cx="1689420" cy="58346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ctr" anchorCtr="0" forceAA="0" compatLnSpc="1">
              <a:prstTxWarp prst="textNoShape">
                <a:avLst/>
              </a:prstTxWarp>
              <a:spAutoFit/>
            </a:bodyPr>
            <a:lstStyle/>
            <a:p>
              <a:pPr defTabSz="685775" hangingPunct="0">
                <a:lnSpc>
                  <a:spcPct val="80000"/>
                </a:lnSpc>
                <a:spcBef>
                  <a:spcPts val="188"/>
                </a:spcBef>
                <a:buClrTx/>
                <a:defRPr/>
              </a:pPr>
              <a:r>
                <a:rPr lang="en-US" sz="1176" b="1" dirty="0">
                  <a:solidFill>
                    <a:srgbClr val="5C4EE5"/>
                  </a:solidFill>
                  <a:latin typeface="Calibri"/>
                  <a:cs typeface="Calibri"/>
                  <a:sym typeface="Calibri"/>
                </a:rPr>
                <a:t>“Faster and smaller releases”</a:t>
              </a:r>
            </a:p>
          </p:txBody>
        </p:sp>
        <p:grpSp>
          <p:nvGrpSpPr>
            <p:cNvPr id="42" name="Group 41">
              <a:extLst>
                <a:ext uri="{FF2B5EF4-FFF2-40B4-BE49-F238E27FC236}">
                  <a16:creationId xmlns:a16="http://schemas.microsoft.com/office/drawing/2014/main" id="{1D43A651-DEB5-463F-BEEE-495739FBF723}"/>
                </a:ext>
              </a:extLst>
            </p:cNvPr>
            <p:cNvGrpSpPr/>
            <p:nvPr/>
          </p:nvGrpSpPr>
          <p:grpSpPr>
            <a:xfrm flipH="1">
              <a:off x="9291480" y="3862395"/>
              <a:ext cx="716120" cy="472968"/>
              <a:chOff x="3299355" y="1767469"/>
              <a:chExt cx="1795885" cy="189046"/>
            </a:xfrm>
          </p:grpSpPr>
          <p:cxnSp>
            <p:nvCxnSpPr>
              <p:cNvPr id="43" name="Straight Connector 42">
                <a:extLst>
                  <a:ext uri="{FF2B5EF4-FFF2-40B4-BE49-F238E27FC236}">
                    <a16:creationId xmlns:a16="http://schemas.microsoft.com/office/drawing/2014/main" id="{BE8AC1EC-27FA-403D-B073-748331A58E0B}"/>
                  </a:ext>
                </a:extLst>
              </p:cNvPr>
              <p:cNvCxnSpPr>
                <a:cxnSpLocks/>
              </p:cNvCxnSpPr>
              <p:nvPr/>
            </p:nvCxnSpPr>
            <p:spPr>
              <a:xfrm>
                <a:off x="3299355" y="1767470"/>
                <a:ext cx="1258035"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67E4BEE-D59F-4720-B954-5A5AA944A825}"/>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68233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2"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right)">
                                      <p:cBhvr>
                                        <p:cTn id="12" dur="750"/>
                                        <p:tgtEl>
                                          <p:spTgt spid="46"/>
                                        </p:tgtEl>
                                      </p:cBhvr>
                                    </p:animEffect>
                                  </p:childTnLst>
                                </p:cTn>
                              </p:par>
                              <p:par>
                                <p:cTn id="13" presetID="22" presetClass="entr" presetSubtype="2" fill="hold" nodeType="withEffect">
                                  <p:stCondLst>
                                    <p:cond delay="250"/>
                                  </p:stCondLst>
                                  <p:childTnLst>
                                    <p:set>
                                      <p:cBhvr>
                                        <p:cTn id="14" dur="1" fill="hold">
                                          <p:stCondLst>
                                            <p:cond delay="0"/>
                                          </p:stCondLst>
                                        </p:cTn>
                                        <p:tgtEl>
                                          <p:spTgt spid="47"/>
                                        </p:tgtEl>
                                        <p:attrNameLst>
                                          <p:attrName>style.visibility</p:attrName>
                                        </p:attrNameLst>
                                      </p:cBhvr>
                                      <p:to>
                                        <p:strVal val="visible"/>
                                      </p:to>
                                    </p:set>
                                    <p:animEffect transition="in" filter="wipe(right)">
                                      <p:cBhvr>
                                        <p:cTn id="15" dur="750"/>
                                        <p:tgtEl>
                                          <p:spTgt spid="47"/>
                                        </p:tgtEl>
                                      </p:cBhvr>
                                    </p:animEffect>
                                  </p:childTnLst>
                                </p:cTn>
                              </p:par>
                              <p:par>
                                <p:cTn id="16" presetID="22" presetClass="entr" presetSubtype="2" fill="hold" nodeType="withEffect">
                                  <p:stCondLst>
                                    <p:cond delay="500"/>
                                  </p:stCondLst>
                                  <p:childTnLst>
                                    <p:set>
                                      <p:cBhvr>
                                        <p:cTn id="17" dur="1" fill="hold">
                                          <p:stCondLst>
                                            <p:cond delay="0"/>
                                          </p:stCondLst>
                                        </p:cTn>
                                        <p:tgtEl>
                                          <p:spTgt spid="48"/>
                                        </p:tgtEl>
                                        <p:attrNameLst>
                                          <p:attrName>style.visibility</p:attrName>
                                        </p:attrNameLst>
                                      </p:cBhvr>
                                      <p:to>
                                        <p:strVal val="visible"/>
                                      </p:to>
                                    </p:set>
                                    <p:animEffect transition="in" filter="wipe(right)">
                                      <p:cBhvr>
                                        <p:cTn id="18" dur="750"/>
                                        <p:tgtEl>
                                          <p:spTgt spid="48"/>
                                        </p:tgtEl>
                                      </p:cBhvr>
                                    </p:animEffect>
                                  </p:childTnLst>
                                </p:cTn>
                              </p:par>
                              <p:par>
                                <p:cTn id="19" presetID="22" presetClass="entr" presetSubtype="8" fill="hold" nodeType="withEffect">
                                  <p:stCondLst>
                                    <p:cond delay="750"/>
                                  </p:stCondLst>
                                  <p:childTnLst>
                                    <p:set>
                                      <p:cBhvr>
                                        <p:cTn id="20" dur="1" fill="hold">
                                          <p:stCondLst>
                                            <p:cond delay="0"/>
                                          </p:stCondLst>
                                        </p:cTn>
                                        <p:tgtEl>
                                          <p:spTgt spid="49"/>
                                        </p:tgtEl>
                                        <p:attrNameLst>
                                          <p:attrName>style.visibility</p:attrName>
                                        </p:attrNameLst>
                                      </p:cBhvr>
                                      <p:to>
                                        <p:strVal val="visible"/>
                                      </p:to>
                                    </p:set>
                                    <p:animEffect transition="in" filter="wipe(left)">
                                      <p:cBhvr>
                                        <p:cTn id="21" dur="7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What is Infrastructure as Code?</a:t>
            </a:r>
          </a:p>
          <a:p>
            <a:pPr marL="0" lvl="0" indent="0" algn="l" rtl="0">
              <a:lnSpc>
                <a:spcPct val="100000"/>
              </a:lnSpc>
              <a:spcBef>
                <a:spcPts val="800"/>
              </a:spcBef>
              <a:spcAft>
                <a:spcPts val="0"/>
              </a:spcAft>
              <a:buClr>
                <a:srgbClr val="000000"/>
              </a:buClr>
              <a:buSzPts val="1800"/>
              <a:buFont typeface="Open Sans"/>
              <a:buNone/>
            </a:pPr>
            <a:r>
              <a:rPr lang="en-US" sz="1800" b="1" dirty="0">
                <a:solidFill>
                  <a:srgbClr val="000000"/>
                </a:solidFill>
              </a:rPr>
              <a:t>Description</a:t>
            </a:r>
            <a:endParaRPr lang="en-US" sz="500" dirty="0"/>
          </a:p>
        </p:txBody>
      </p:sp>
      <p:sp>
        <p:nvSpPr>
          <p:cNvPr id="620" name="Google Shape;620;p105"/>
          <p:cNvSpPr txBox="1">
            <a:spLocks noGrp="1"/>
          </p:cNvSpPr>
          <p:nvPr>
            <p:ph type="body" idx="4294967295"/>
          </p:nvPr>
        </p:nvSpPr>
        <p:spPr>
          <a:xfrm>
            <a:off x="457200" y="1648148"/>
            <a:ext cx="8172600" cy="2944500"/>
          </a:xfrm>
          <a:prstGeom prst="rect">
            <a:avLst/>
          </a:prstGeom>
          <a:noFill/>
          <a:ln>
            <a:noFill/>
          </a:ln>
        </p:spPr>
        <p:txBody>
          <a:bodyPr spcFirstLastPara="1" wrap="square" lIns="0" tIns="0" rIns="0" bIns="0" anchor="t" anchorCtr="0">
            <a:noAutofit/>
          </a:bodyPr>
          <a:lstStyle/>
          <a:p>
            <a:pPr marL="0" lvl="0" indent="0">
              <a:lnSpc>
                <a:spcPct val="130000"/>
              </a:lnSpc>
              <a:spcBef>
                <a:spcPts val="0"/>
              </a:spcBef>
              <a:spcAft>
                <a:spcPts val="900"/>
              </a:spcAft>
              <a:buSzPts val="1800"/>
              <a:buNone/>
            </a:pPr>
            <a:r>
              <a:rPr lang="en-US" sz="1800" dirty="0"/>
              <a:t>Infrastructure as code (</a:t>
            </a:r>
            <a:r>
              <a:rPr lang="en-US" sz="1800" dirty="0" err="1"/>
              <a:t>IaC</a:t>
            </a:r>
            <a:r>
              <a:rPr lang="en-US" sz="1800" dirty="0"/>
              <a:t>) is the management of infrastructure (networks, virtual machines, load balancers etc.) using a </a:t>
            </a:r>
            <a:r>
              <a:rPr lang="en-US" sz="1800" b="1" dirty="0"/>
              <a:t>high-level configuration syntax </a:t>
            </a:r>
            <a:r>
              <a:rPr lang="en-US" sz="1800" dirty="0"/>
              <a:t>that stores files in a </a:t>
            </a:r>
            <a:r>
              <a:rPr lang="en-US" sz="1800" b="1" dirty="0"/>
              <a:t>version control</a:t>
            </a:r>
            <a:r>
              <a:rPr lang="en-US" sz="1800" dirty="0"/>
              <a:t>. This allows a blueprint of your datacenter to be </a:t>
            </a:r>
            <a:r>
              <a:rPr lang="en-US" sz="1800" b="1" dirty="0"/>
              <a:t>versioned</a:t>
            </a:r>
            <a:r>
              <a:rPr lang="en-US" sz="1800" dirty="0"/>
              <a:t> and treated as you would any other code. Additionally, infrastructure can be </a:t>
            </a:r>
            <a:r>
              <a:rPr lang="en-US" sz="1800" b="1" dirty="0"/>
              <a:t>shared</a:t>
            </a:r>
            <a:r>
              <a:rPr lang="en-US" sz="1800" dirty="0"/>
              <a:t> and </a:t>
            </a:r>
            <a:r>
              <a:rPr lang="en-US" sz="1800" b="1" dirty="0"/>
              <a:t>re-used</a:t>
            </a:r>
            <a:r>
              <a:rPr lang="en-US" sz="1800" dirty="0"/>
              <a:t>.</a:t>
            </a:r>
          </a:p>
          <a:p>
            <a:pPr marL="0" lvl="0" indent="0">
              <a:lnSpc>
                <a:spcPct val="130000"/>
              </a:lnSpc>
              <a:spcBef>
                <a:spcPts val="0"/>
              </a:spcBef>
              <a:spcAft>
                <a:spcPts val="900"/>
              </a:spcAft>
              <a:buSzPts val="1800"/>
              <a:buNone/>
            </a:pPr>
            <a:endParaRPr lang="en-US" sz="1800" dirty="0"/>
          </a:p>
        </p:txBody>
      </p:sp>
    </p:spTree>
    <p:extLst>
      <p:ext uri="{BB962C8B-B14F-4D97-AF65-F5344CB8AC3E}">
        <p14:creationId xmlns:p14="http://schemas.microsoft.com/office/powerpoint/2010/main" val="786863938"/>
      </p:ext>
    </p:extLst>
  </p:cSld>
  <p:clrMapOvr>
    <a:masterClrMapping/>
  </p:clrMapOvr>
  <p:transition spd="med">
    <p:fade thruBlk="1"/>
  </p:transition>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569374" y="751025"/>
            <a:ext cx="8503625" cy="207749"/>
          </a:xfrm>
        </p:spPr>
        <p:txBody>
          <a:bodyPr/>
          <a:lstStyle/>
          <a:p>
            <a:r>
              <a:rPr lang="en-US" sz="1350">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570970" y="285340"/>
            <a:ext cx="8502029" cy="554507"/>
          </a:xfrm>
        </p:spPr>
        <p:txBody>
          <a:bodyPr/>
          <a:lstStyle/>
          <a:p>
            <a:r>
              <a:rPr lang="en-US" spc="-74" dirty="0">
                <a:solidFill>
                  <a:schemeClr val="bg1"/>
                </a:solidFill>
              </a:rPr>
              <a:t>What is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390613" y="1424458"/>
            <a:ext cx="4403367" cy="2914505"/>
            <a:chOff x="449966" y="1440936"/>
            <a:chExt cx="5217900"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768717" y="1440936"/>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834" tIns="571390" rIns="134444" bIns="107555" numCol="1" spcCol="0" rtlCol="0" fromWordArt="0" anchor="t" anchorCtr="0" forceAA="0" compatLnSpc="1">
              <a:prstTxWarp prst="textNoShape">
                <a:avLst/>
              </a:prstTxWarp>
              <a:noAutofit/>
            </a:bodyPr>
            <a:lstStyle/>
            <a:p>
              <a:pPr defTabSz="685800" hangingPunct="0">
                <a:spcBef>
                  <a:spcPts val="188"/>
                </a:spcBef>
                <a:buClrTx/>
              </a:pPr>
              <a:r>
                <a:rPr lang="en-US" sz="2250" b="1" dirty="0">
                  <a:latin typeface="Tahoma"/>
                  <a:ea typeface="Tahoma"/>
                  <a:cs typeface="Tahoma"/>
                  <a:sym typeface="Tahoma"/>
                </a:rPr>
                <a:t>DevOps is the union of people, process, and products to enable continuous delivery of value to your end users.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449966" y="1698672"/>
              <a:ext cx="732381" cy="927848"/>
            </a:xfrm>
            <a:prstGeom prst="rect">
              <a:avLst/>
            </a:prstGeom>
          </p:spPr>
          <p:txBody>
            <a:bodyPr wrap="none">
              <a:spAutoFit/>
            </a:bodyPr>
            <a:lstStyle/>
            <a:p>
              <a:pPr defTabSz="685800" hangingPunct="0">
                <a:lnSpc>
                  <a:spcPct val="80000"/>
                </a:lnSpc>
                <a:spcBef>
                  <a:spcPts val="188"/>
                </a:spcBef>
                <a:buClrTx/>
                <a:defRPr/>
              </a:pPr>
              <a:r>
                <a:rPr lang="en-US" sz="4705" b="1" spc="-8" dirty="0">
                  <a:ln w="3175">
                    <a:noFill/>
                  </a:ln>
                  <a:solidFill>
                    <a:srgbClr val="5C4EE5"/>
                  </a:solidFill>
                  <a:latin typeface="Rockwell Extra Bold" panose="02060903040505020403" pitchFamily="18" charset="0"/>
                  <a:cs typeface="Segoe UI" pitchFamily="34" charset="0"/>
                  <a:sym typeface="Calibri"/>
                </a:rPr>
                <a:t>“</a:t>
              </a:r>
              <a:endParaRPr lang="en-US" sz="4705" b="1" dirty="0">
                <a:solidFill>
                  <a:srgbClr val="5C4EE5"/>
                </a:solidFill>
                <a:latin typeface="Calibri"/>
                <a:cs typeface="Calibri"/>
                <a:sym typeface="Calibri"/>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4935485" y="3943091"/>
              <a:ext cx="732381" cy="927848"/>
            </a:xfrm>
            <a:prstGeom prst="rect">
              <a:avLst/>
            </a:prstGeom>
          </p:spPr>
          <p:txBody>
            <a:bodyPr wrap="none">
              <a:spAutoFit/>
            </a:bodyPr>
            <a:lstStyle/>
            <a:p>
              <a:pPr defTabSz="685800" hangingPunct="0">
                <a:lnSpc>
                  <a:spcPct val="80000"/>
                </a:lnSpc>
                <a:spcBef>
                  <a:spcPts val="188"/>
                </a:spcBef>
                <a:buClrTx/>
                <a:defRPr/>
              </a:pPr>
              <a:r>
                <a:rPr lang="en-US" sz="4705" b="1" spc="-8" dirty="0">
                  <a:ln w="3175">
                    <a:noFill/>
                  </a:ln>
                  <a:solidFill>
                    <a:srgbClr val="5C4EE5"/>
                  </a:solidFill>
                  <a:latin typeface="Rockwell Extra Bold" panose="02060903040505020403" pitchFamily="18" charset="0"/>
                  <a:cs typeface="Segoe UI" pitchFamily="34" charset="0"/>
                  <a:sym typeface="Calibri"/>
                </a:rPr>
                <a:t>”</a:t>
              </a:r>
              <a:endParaRPr lang="en-US" sz="4705" b="1" dirty="0">
                <a:solidFill>
                  <a:srgbClr val="5C4EE5"/>
                </a:solidFill>
                <a:latin typeface="Calibri"/>
                <a:cs typeface="Calibri"/>
                <a:sym typeface="Calibri"/>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5072785" y="1037152"/>
            <a:ext cx="3321398" cy="3333758"/>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176" b="1" dirty="0">
              <a:solidFill>
                <a:srgbClr val="5C4EE5"/>
              </a:solidFill>
              <a:latin typeface="Helvetica"/>
              <a:ea typeface="Segoe UI" pitchFamily="34" charset="0"/>
              <a:cs typeface="Segoe UI" pitchFamily="34" charset="0"/>
              <a:sym typeface="Calibri"/>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5369024" y="851378"/>
            <a:ext cx="952044" cy="955587"/>
          </a:xfrm>
          <a:prstGeom prst="ellipse">
            <a:avLst/>
          </a:prstGeom>
          <a:solidFill>
            <a:schemeClr val="tx2">
              <a:lumMod val="20000"/>
              <a:lumOff val="80000"/>
            </a:schemeClr>
          </a:solidFill>
          <a:ln w="28575">
            <a:solidFill>
              <a:srgbClr val="5C4E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r>
              <a:rPr lang="en-US" sz="1176" b="1" dirty="0">
                <a:solidFill>
                  <a:srgbClr val="5C4EE5"/>
                </a:solidFill>
                <a:latin typeface="Helvetica"/>
                <a:ea typeface="Segoe UI" pitchFamily="34" charset="0"/>
                <a:cs typeface="Segoe UI" pitchFamily="34" charset="0"/>
                <a:sym typeface="Calibri"/>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6073795" y="2070440"/>
            <a:ext cx="1243707" cy="1362885"/>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672008" hangingPunct="0">
                <a:lnSpc>
                  <a:spcPct val="90000"/>
                </a:lnSpc>
                <a:spcBef>
                  <a:spcPts val="577"/>
                </a:spcBef>
                <a:buClrTx/>
                <a:defRPr/>
              </a:pPr>
              <a:r>
                <a:rPr lang="en-US" sz="1324" b="1" spc="8" dirty="0">
                  <a:ln w="3175">
                    <a:noFill/>
                  </a:ln>
                  <a:solidFill>
                    <a:srgbClr val="A7A7A7"/>
                  </a:solidFill>
                  <a:latin typeface="Calibri"/>
                  <a:cs typeface="Segoe UI Semilight" panose="020B0402040204020203" pitchFamily="34" charset="0"/>
                  <a:sym typeface="Calibri"/>
                </a:rPr>
                <a:t>Continuous</a:t>
              </a:r>
              <a:br>
                <a:rPr lang="en-US" sz="1324" b="1" spc="8" dirty="0">
                  <a:ln w="3175">
                    <a:noFill/>
                  </a:ln>
                  <a:solidFill>
                    <a:srgbClr val="A7A7A7"/>
                  </a:solidFill>
                  <a:latin typeface="Calibri"/>
                  <a:cs typeface="Segoe UI Semilight" panose="020B0402040204020203" pitchFamily="34" charset="0"/>
                  <a:sym typeface="Calibri"/>
                </a:rPr>
              </a:br>
              <a:r>
                <a:rPr lang="en-US" sz="1324" b="1" spc="8" dirty="0">
                  <a:ln w="3175">
                    <a:noFill/>
                  </a:ln>
                  <a:solidFill>
                    <a:srgbClr val="A7A7A7"/>
                  </a:solidFill>
                  <a:latin typeface="Calibri"/>
                  <a:cs typeface="Segoe UI Semilight" panose="020B0402040204020203" pitchFamily="34" charset="0"/>
                  <a:sym typeface="Calibri"/>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a:solidFill>
                    <a:srgbClr val="000000">
                      <a:lumMod val="50000"/>
                      <a:lumOff val="50000"/>
                    </a:srgbClr>
                  </a:solidFill>
                  <a:latin typeface="Calibri"/>
                  <a:ea typeface="MS PGothic" panose="020B0600070205080204" pitchFamily="34" charset="-128"/>
                  <a:cs typeface="Calibri"/>
                  <a:sym typeface="Calibri"/>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a:solidFill>
                    <a:srgbClr val="000000">
                      <a:lumMod val="50000"/>
                      <a:lumOff val="50000"/>
                    </a:srgbClr>
                  </a:solidFill>
                  <a:latin typeface="Calibri"/>
                  <a:ea typeface="MS PGothic" panose="020B0600070205080204" pitchFamily="34" charset="-128"/>
                  <a:cs typeface="Calibri"/>
                  <a:sym typeface="Calibri"/>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a:solidFill>
                    <a:srgbClr val="FFFFFF"/>
                  </a:solidFill>
                  <a:latin typeface="Calibri"/>
                  <a:ea typeface="MS PGothic" panose="020B0600070205080204" pitchFamily="34" charset="-128"/>
                  <a:cs typeface="Calibri"/>
                  <a:sym typeface="Calibri"/>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a:solidFill>
                    <a:srgbClr val="000000">
                      <a:lumMod val="50000"/>
                      <a:lumOff val="50000"/>
                    </a:srgbClr>
                  </a:solidFill>
                  <a:latin typeface="Calibri"/>
                  <a:ea typeface="MS PGothic" panose="020B0600070205080204" pitchFamily="34" charset="-128"/>
                  <a:cs typeface="Calibri"/>
                  <a:sym typeface="Calibri"/>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a:solidFill>
                    <a:srgbClr val="FFFFFF"/>
                  </a:solidFill>
                  <a:latin typeface="Calibri"/>
                  <a:ea typeface="MS PGothic" panose="020B0600070205080204" pitchFamily="34" charset="-128"/>
                  <a:cs typeface="Calibri"/>
                  <a:sym typeface="Calibri"/>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a:solidFill>
                    <a:srgbClr val="000000">
                      <a:lumMod val="50000"/>
                      <a:lumOff val="50000"/>
                    </a:srgbClr>
                  </a:solidFill>
                  <a:latin typeface="Calibri"/>
                  <a:ea typeface="MS PGothic" panose="020B0600070205080204" pitchFamily="34" charset="-128"/>
                  <a:cs typeface="Calibri"/>
                  <a:sym typeface="Calibri"/>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a:solidFill>
                    <a:srgbClr val="FFFFFF"/>
                  </a:solidFill>
                  <a:latin typeface="Calibri"/>
                  <a:ea typeface="MS PGothic" panose="020B0600070205080204" pitchFamily="34" charset="-128"/>
                  <a:cs typeface="Calibri"/>
                  <a:sym typeface="Calibri"/>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6999860" y="747931"/>
            <a:ext cx="952044" cy="955587"/>
          </a:xfrm>
          <a:prstGeom prst="ellipse">
            <a:avLst/>
          </a:prstGeom>
          <a:solidFill>
            <a:schemeClr val="tx2">
              <a:lumMod val="20000"/>
              <a:lumOff val="80000"/>
            </a:schemeClr>
          </a:solidFill>
          <a:ln w="28575">
            <a:solidFill>
              <a:srgbClr val="5C4E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176" b="1" dirty="0">
              <a:solidFill>
                <a:srgbClr val="5C4EE5"/>
              </a:solidFill>
              <a:latin typeface="Helvetica"/>
              <a:ea typeface="Segoe UI" pitchFamily="34" charset="0"/>
              <a:cs typeface="Segoe UI" pitchFamily="34" charset="0"/>
              <a:sym typeface="Calibri"/>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7122240" y="1028070"/>
            <a:ext cx="712381" cy="380108"/>
          </a:xfrm>
          <a:prstGeom prst="rect">
            <a:avLst/>
          </a:prstGeom>
          <a:noFill/>
        </p:spPr>
        <p:txBody>
          <a:bodyPr wrap="none" lIns="134464" tIns="107571" rIns="134464" bIns="107571" rtlCol="0">
            <a:spAutoFit/>
          </a:bodyPr>
          <a:lstStyle/>
          <a:p>
            <a:pPr defTabSz="685800" hangingPunct="0">
              <a:lnSpc>
                <a:spcPct val="90000"/>
              </a:lnSpc>
              <a:spcBef>
                <a:spcPts val="188"/>
              </a:spcBef>
              <a:spcAft>
                <a:spcPts val="441"/>
              </a:spcAft>
              <a:buClrTx/>
            </a:pPr>
            <a:r>
              <a:rPr lang="en-US" sz="1176" b="1" dirty="0">
                <a:solidFill>
                  <a:srgbClr val="5C4EE5"/>
                </a:solidFill>
                <a:latin typeface="Calibri"/>
                <a:ea typeface="Segoe UI" pitchFamily="34" charset="0"/>
                <a:cs typeface="Segoe UI" pitchFamily="34" charset="0"/>
                <a:sym typeface="Calibri"/>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7939778" y="2241016"/>
            <a:ext cx="952044" cy="955587"/>
          </a:xfrm>
          <a:prstGeom prst="ellipse">
            <a:avLst/>
          </a:prstGeom>
          <a:solidFill>
            <a:schemeClr val="tx2">
              <a:lumMod val="20000"/>
              <a:lumOff val="80000"/>
            </a:schemeClr>
          </a:solidFill>
          <a:ln w="28575">
            <a:solidFill>
              <a:srgbClr val="5C4E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176" b="1" dirty="0">
              <a:solidFill>
                <a:srgbClr val="5C4EE5"/>
              </a:solidFill>
              <a:latin typeface="Helvetica"/>
              <a:ea typeface="Segoe UI" pitchFamily="34" charset="0"/>
              <a:cs typeface="Segoe UI" pitchFamily="34" charset="0"/>
              <a:sym typeface="Calibri"/>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8021804" y="2528721"/>
            <a:ext cx="784515" cy="380108"/>
          </a:xfrm>
          <a:prstGeom prst="rect">
            <a:avLst/>
          </a:prstGeom>
          <a:noFill/>
        </p:spPr>
        <p:txBody>
          <a:bodyPr wrap="none" lIns="134464" tIns="107571" rIns="134464" bIns="107571" rtlCol="0">
            <a:spAutoFit/>
          </a:bodyPr>
          <a:lstStyle/>
          <a:p>
            <a:pPr defTabSz="685800" hangingPunct="0">
              <a:lnSpc>
                <a:spcPct val="90000"/>
              </a:lnSpc>
              <a:spcBef>
                <a:spcPts val="188"/>
              </a:spcBef>
              <a:spcAft>
                <a:spcPts val="441"/>
              </a:spcAft>
              <a:buClrTx/>
            </a:pPr>
            <a:r>
              <a:rPr lang="en-US" sz="1176" b="1" dirty="0">
                <a:solidFill>
                  <a:srgbClr val="5C4EE5"/>
                </a:solidFill>
                <a:latin typeface="Calibri"/>
                <a:ea typeface="Segoe UI" pitchFamily="34" charset="0"/>
                <a:cs typeface="Segoe UI" pitchFamily="34" charset="0"/>
                <a:sym typeface="Calibri"/>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7074416" y="3618936"/>
            <a:ext cx="952044" cy="955587"/>
          </a:xfrm>
          <a:prstGeom prst="ellipse">
            <a:avLst/>
          </a:prstGeom>
          <a:solidFill>
            <a:schemeClr val="tx2">
              <a:lumMod val="20000"/>
              <a:lumOff val="80000"/>
            </a:schemeClr>
          </a:solidFill>
          <a:ln w="28575">
            <a:solidFill>
              <a:srgbClr val="5C4E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176" b="1" dirty="0">
              <a:solidFill>
                <a:srgbClr val="5C4EE5"/>
              </a:solidFill>
              <a:latin typeface="Helvetica"/>
              <a:ea typeface="Segoe UI" pitchFamily="34" charset="0"/>
              <a:cs typeface="Segoe UI" pitchFamily="34" charset="0"/>
              <a:sym typeface="Calibri"/>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7122240" y="3761550"/>
            <a:ext cx="872018" cy="705838"/>
          </a:xfrm>
          <a:prstGeom prst="rect">
            <a:avLst/>
          </a:prstGeom>
          <a:noFill/>
        </p:spPr>
        <p:txBody>
          <a:bodyPr wrap="square" lIns="134464" tIns="107571" rIns="134464" bIns="107571" rtlCol="0">
            <a:spAutoFit/>
          </a:bodyPr>
          <a:lstStyle/>
          <a:p>
            <a:pPr algn="ctr" defTabSz="685800" hangingPunct="0">
              <a:lnSpc>
                <a:spcPct val="90000"/>
              </a:lnSpc>
              <a:spcBef>
                <a:spcPts val="188"/>
              </a:spcBef>
              <a:spcAft>
                <a:spcPts val="441"/>
              </a:spcAft>
              <a:buClrTx/>
            </a:pPr>
            <a:r>
              <a:rPr lang="en-US" sz="1176" b="1" dirty="0">
                <a:solidFill>
                  <a:srgbClr val="5C4EE5"/>
                </a:solidFill>
                <a:latin typeface="Calibri"/>
                <a:ea typeface="Segoe UI" pitchFamily="34" charset="0"/>
                <a:cs typeface="Segoe UI" pitchFamily="34" charset="0"/>
                <a:sym typeface="Calibri"/>
              </a:rPr>
              <a:t>Monitor </a:t>
            </a:r>
            <a:br>
              <a:rPr lang="en-US" sz="1176" b="1" dirty="0">
                <a:solidFill>
                  <a:srgbClr val="5C4EE5"/>
                </a:solidFill>
                <a:latin typeface="Calibri"/>
                <a:ea typeface="Segoe UI" pitchFamily="34" charset="0"/>
                <a:cs typeface="Segoe UI" pitchFamily="34" charset="0"/>
                <a:sym typeface="Calibri"/>
              </a:rPr>
            </a:br>
            <a:r>
              <a:rPr lang="en-US" sz="1176" b="1" dirty="0">
                <a:solidFill>
                  <a:srgbClr val="5C4EE5"/>
                </a:solidFill>
                <a:latin typeface="Calibri"/>
                <a:ea typeface="Segoe UI" pitchFamily="34" charset="0"/>
                <a:cs typeface="Segoe UI" pitchFamily="34" charset="0"/>
                <a:sym typeface="Calibri"/>
              </a:rPr>
              <a:t>&amp; </a:t>
            </a:r>
            <a:br>
              <a:rPr lang="en-US" sz="1176" b="1" dirty="0">
                <a:solidFill>
                  <a:srgbClr val="5C4EE5"/>
                </a:solidFill>
                <a:latin typeface="Calibri"/>
                <a:ea typeface="Segoe UI" pitchFamily="34" charset="0"/>
                <a:cs typeface="Segoe UI" pitchFamily="34" charset="0"/>
                <a:sym typeface="Calibri"/>
              </a:rPr>
            </a:br>
            <a:r>
              <a:rPr lang="en-US" sz="1176" b="1" dirty="0">
                <a:solidFill>
                  <a:srgbClr val="5C4EE5"/>
                </a:solidFill>
                <a:latin typeface="Calibri"/>
                <a:ea typeface="Segoe UI" pitchFamily="34" charset="0"/>
                <a:cs typeface="Segoe UI" pitchFamily="34" charset="0"/>
                <a:sym typeface="Calibri"/>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5370321" y="3636776"/>
            <a:ext cx="952044" cy="955587"/>
          </a:xfrm>
          <a:prstGeom prst="ellipse">
            <a:avLst/>
          </a:prstGeom>
          <a:solidFill>
            <a:schemeClr val="tx2">
              <a:lumMod val="20000"/>
              <a:lumOff val="80000"/>
            </a:schemeClr>
          </a:solidFill>
          <a:ln w="28575">
            <a:solidFill>
              <a:srgbClr val="5C4E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176" b="1" dirty="0">
              <a:solidFill>
                <a:srgbClr val="5C4EE5"/>
              </a:solidFill>
              <a:latin typeface="Helvetica"/>
              <a:ea typeface="Segoe UI" pitchFamily="34" charset="0"/>
              <a:cs typeface="Segoe UI" pitchFamily="34" charset="0"/>
              <a:sym typeface="Calibri"/>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5409038" y="3761549"/>
            <a:ext cx="872018" cy="705838"/>
          </a:xfrm>
          <a:prstGeom prst="rect">
            <a:avLst/>
          </a:prstGeom>
          <a:noFill/>
        </p:spPr>
        <p:txBody>
          <a:bodyPr wrap="square" lIns="134464" tIns="107571" rIns="134464" bIns="107571" rtlCol="0">
            <a:spAutoFit/>
          </a:bodyPr>
          <a:lstStyle/>
          <a:p>
            <a:pPr algn="ctr" defTabSz="685800" hangingPunct="0">
              <a:lnSpc>
                <a:spcPct val="90000"/>
              </a:lnSpc>
              <a:spcBef>
                <a:spcPts val="188"/>
              </a:spcBef>
              <a:spcAft>
                <a:spcPts val="441"/>
              </a:spcAft>
              <a:buClrTx/>
            </a:pPr>
            <a:r>
              <a:rPr lang="en-US" sz="1176" b="1" dirty="0">
                <a:solidFill>
                  <a:srgbClr val="5C4EE5"/>
                </a:solidFill>
                <a:latin typeface="Calibri"/>
                <a:ea typeface="Segoe UI" pitchFamily="34" charset="0"/>
                <a:cs typeface="Segoe UI" pitchFamily="34" charset="0"/>
                <a:sym typeface="Calibri"/>
              </a:rPr>
              <a:t>Plan </a:t>
            </a:r>
            <a:br>
              <a:rPr lang="en-US" sz="1176" b="1" dirty="0">
                <a:solidFill>
                  <a:srgbClr val="5C4EE5"/>
                </a:solidFill>
                <a:latin typeface="Calibri"/>
                <a:ea typeface="Segoe UI" pitchFamily="34" charset="0"/>
                <a:cs typeface="Segoe UI" pitchFamily="34" charset="0"/>
                <a:sym typeface="Calibri"/>
              </a:rPr>
            </a:br>
            <a:r>
              <a:rPr lang="en-US" sz="1176" b="1" dirty="0">
                <a:solidFill>
                  <a:srgbClr val="5C4EE5"/>
                </a:solidFill>
                <a:latin typeface="Calibri"/>
                <a:ea typeface="Segoe UI" pitchFamily="34" charset="0"/>
                <a:cs typeface="Segoe UI" pitchFamily="34" charset="0"/>
                <a:sym typeface="Calibri"/>
              </a:rPr>
              <a:t>&amp; </a:t>
            </a:r>
            <a:br>
              <a:rPr lang="en-US" sz="1176" b="1" dirty="0">
                <a:solidFill>
                  <a:srgbClr val="5C4EE5"/>
                </a:solidFill>
                <a:latin typeface="Calibri"/>
                <a:ea typeface="Segoe UI" pitchFamily="34" charset="0"/>
                <a:cs typeface="Segoe UI" pitchFamily="34" charset="0"/>
                <a:sym typeface="Calibri"/>
              </a:rPr>
            </a:br>
            <a:r>
              <a:rPr lang="en-US" sz="1176" b="1" dirty="0">
                <a:solidFill>
                  <a:srgbClr val="5C4EE5"/>
                </a:solidFill>
                <a:latin typeface="Calibri"/>
                <a:ea typeface="Segoe UI" pitchFamily="34" charset="0"/>
                <a:cs typeface="Segoe UI" pitchFamily="34" charset="0"/>
                <a:sym typeface="Calibri"/>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4504961" y="2260985"/>
            <a:ext cx="952044" cy="955587"/>
          </a:xfrm>
          <a:prstGeom prst="ellipse">
            <a:avLst/>
          </a:prstGeom>
          <a:solidFill>
            <a:schemeClr val="tx2">
              <a:lumMod val="20000"/>
              <a:lumOff val="80000"/>
            </a:schemeClr>
          </a:solidFill>
          <a:ln w="28575">
            <a:solidFill>
              <a:srgbClr val="5C4E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176" b="1" dirty="0">
              <a:solidFill>
                <a:srgbClr val="5C4EE5"/>
              </a:solidFill>
              <a:latin typeface="Helvetica"/>
              <a:ea typeface="Segoe UI" pitchFamily="34" charset="0"/>
              <a:cs typeface="Segoe UI" pitchFamily="34" charset="0"/>
              <a:sym typeface="Calibri"/>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4551736" y="2548421"/>
            <a:ext cx="872018" cy="380108"/>
          </a:xfrm>
          <a:prstGeom prst="rect">
            <a:avLst/>
          </a:prstGeom>
          <a:noFill/>
        </p:spPr>
        <p:txBody>
          <a:bodyPr wrap="square" lIns="134464" tIns="107571" rIns="134464" bIns="107571" rtlCol="0">
            <a:spAutoFit/>
          </a:bodyPr>
          <a:lstStyle/>
          <a:p>
            <a:pPr algn="ctr" defTabSz="685800" hangingPunct="0">
              <a:lnSpc>
                <a:spcPct val="90000"/>
              </a:lnSpc>
              <a:spcBef>
                <a:spcPts val="188"/>
              </a:spcBef>
              <a:spcAft>
                <a:spcPts val="441"/>
              </a:spcAft>
              <a:buClrTx/>
            </a:pPr>
            <a:r>
              <a:rPr lang="en-US" sz="1176" b="1" dirty="0">
                <a:solidFill>
                  <a:srgbClr val="5C4EE5"/>
                </a:solidFill>
                <a:latin typeface="Calibri"/>
                <a:ea typeface="Segoe UI" pitchFamily="34" charset="0"/>
                <a:cs typeface="Segoe UI" pitchFamily="34" charset="0"/>
                <a:sym typeface="Calibri"/>
              </a:rPr>
              <a:t>Develop</a:t>
            </a:r>
          </a:p>
        </p:txBody>
      </p:sp>
      <p:sp>
        <p:nvSpPr>
          <p:cNvPr id="30" name="Shape 712">
            <a:extLst>
              <a:ext uri="{FF2B5EF4-FFF2-40B4-BE49-F238E27FC236}">
                <a16:creationId xmlns:a16="http://schemas.microsoft.com/office/drawing/2014/main" id="{4A665940-BE1A-42D9-AAC4-27BDEF0A7F7E}"/>
              </a:ext>
            </a:extLst>
          </p:cNvPr>
          <p:cNvSpPr/>
          <p:nvPr/>
        </p:nvSpPr>
        <p:spPr>
          <a:xfrm flipV="1">
            <a:off x="746008" y="2711801"/>
            <a:ext cx="1040882" cy="0"/>
          </a:xfrm>
          <a:prstGeom prst="line">
            <a:avLst/>
          </a:prstGeom>
          <a:ln w="139700">
            <a:solidFill>
              <a:schemeClr val="accent4"/>
            </a:solidFill>
            <a:miter/>
          </a:ln>
        </p:spPr>
        <p:txBody>
          <a:bodyPr lIns="17144" tIns="17144" rIns="17144" bIns="17144"/>
          <a:lstStyle/>
          <a:p>
            <a:pPr defTabSz="685800" hangingPunct="0">
              <a:lnSpc>
                <a:spcPct val="80000"/>
              </a:lnSpc>
              <a:spcBef>
                <a:spcPts val="188"/>
              </a:spcBef>
              <a:buClrTx/>
              <a:defRPr>
                <a:solidFill>
                  <a:srgbClr val="FFFFFF"/>
                </a:solidFill>
              </a:defRPr>
            </a:pPr>
            <a:endParaRPr sz="1800" b="1">
              <a:solidFill>
                <a:srgbClr val="FFFFFF"/>
              </a:solidFill>
              <a:latin typeface="Calibri"/>
              <a:cs typeface="Calibri"/>
              <a:sym typeface="Calibri"/>
            </a:endParaRPr>
          </a:p>
        </p:txBody>
      </p:sp>
      <p:sp>
        <p:nvSpPr>
          <p:cNvPr id="31" name="Shape 712">
            <a:extLst>
              <a:ext uri="{FF2B5EF4-FFF2-40B4-BE49-F238E27FC236}">
                <a16:creationId xmlns:a16="http://schemas.microsoft.com/office/drawing/2014/main" id="{DA68CD39-81A9-4BD1-8D5E-96B852DB4A3D}"/>
              </a:ext>
            </a:extLst>
          </p:cNvPr>
          <p:cNvSpPr/>
          <p:nvPr/>
        </p:nvSpPr>
        <p:spPr>
          <a:xfrm>
            <a:off x="1900438" y="2712106"/>
            <a:ext cx="1124702" cy="0"/>
          </a:xfrm>
          <a:prstGeom prst="line">
            <a:avLst/>
          </a:prstGeom>
          <a:ln w="139700">
            <a:solidFill>
              <a:schemeClr val="accent4"/>
            </a:solidFill>
            <a:miter/>
          </a:ln>
        </p:spPr>
        <p:txBody>
          <a:bodyPr lIns="17144" tIns="17144" rIns="17144" bIns="17144"/>
          <a:lstStyle/>
          <a:p>
            <a:pPr defTabSz="685800" hangingPunct="0">
              <a:lnSpc>
                <a:spcPct val="80000"/>
              </a:lnSpc>
              <a:spcBef>
                <a:spcPts val="188"/>
              </a:spcBef>
              <a:buClrTx/>
              <a:defRPr>
                <a:solidFill>
                  <a:srgbClr val="FFFFFF"/>
                </a:solidFill>
              </a:defRPr>
            </a:pPr>
            <a:endParaRPr sz="1800" b="1">
              <a:solidFill>
                <a:srgbClr val="FFFFFF"/>
              </a:solidFill>
              <a:latin typeface="Calibri"/>
              <a:cs typeface="Calibri"/>
              <a:sym typeface="Calibri"/>
            </a:endParaRPr>
          </a:p>
        </p:txBody>
      </p:sp>
      <p:sp>
        <p:nvSpPr>
          <p:cNvPr id="32" name="Shape 712">
            <a:extLst>
              <a:ext uri="{FF2B5EF4-FFF2-40B4-BE49-F238E27FC236}">
                <a16:creationId xmlns:a16="http://schemas.microsoft.com/office/drawing/2014/main" id="{9D941610-CC4C-4954-BB09-6B3D0EA3C283}"/>
              </a:ext>
            </a:extLst>
          </p:cNvPr>
          <p:cNvSpPr/>
          <p:nvPr/>
        </p:nvSpPr>
        <p:spPr>
          <a:xfrm>
            <a:off x="752876" y="3055006"/>
            <a:ext cx="1216894" cy="0"/>
          </a:xfrm>
          <a:prstGeom prst="line">
            <a:avLst/>
          </a:prstGeom>
          <a:ln w="139700">
            <a:solidFill>
              <a:schemeClr val="accent4"/>
            </a:solidFill>
            <a:miter/>
          </a:ln>
        </p:spPr>
        <p:txBody>
          <a:bodyPr lIns="17144" tIns="17144" rIns="17144" bIns="17144"/>
          <a:lstStyle/>
          <a:p>
            <a:pPr defTabSz="685800" hangingPunct="0">
              <a:lnSpc>
                <a:spcPct val="80000"/>
              </a:lnSpc>
              <a:spcBef>
                <a:spcPts val="188"/>
              </a:spcBef>
              <a:buClrTx/>
              <a:defRPr>
                <a:solidFill>
                  <a:srgbClr val="FFFFFF"/>
                </a:solidFill>
              </a:defRPr>
            </a:pPr>
            <a:endParaRPr sz="1800" b="1">
              <a:solidFill>
                <a:srgbClr val="FFFFFF"/>
              </a:solidFill>
              <a:latin typeface="Calibri"/>
              <a:cs typeface="Calibri"/>
              <a:sym typeface="Calibri"/>
            </a:endParaRPr>
          </a:p>
        </p:txBody>
      </p:sp>
    </p:spTree>
    <p:extLst>
      <p:ext uri="{BB962C8B-B14F-4D97-AF65-F5344CB8AC3E}">
        <p14:creationId xmlns:p14="http://schemas.microsoft.com/office/powerpoint/2010/main" val="25407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521749" y="296641"/>
            <a:ext cx="8502029" cy="568517"/>
          </a:xfrm>
        </p:spPr>
        <p:txBody>
          <a:bodyPr/>
          <a:lstStyle/>
          <a:p>
            <a:r>
              <a:rPr lang="en-US" dirty="0">
                <a:solidFill>
                  <a:schemeClr val="bg1"/>
                </a:solidFill>
              </a:rPr>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2982298" y="1144076"/>
            <a:ext cx="3322974" cy="3322974"/>
          </a:xfrm>
          <a:prstGeom prst="ellipse">
            <a:avLst/>
          </a:prstGeom>
          <a:noFill/>
          <a:ln w="15875">
            <a:solidFill>
              <a:srgbClr val="5C4E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hangingPunct="0">
              <a:lnSpc>
                <a:spcPct val="90000"/>
              </a:lnSpc>
              <a:spcBef>
                <a:spcPct val="0"/>
              </a:spcBef>
              <a:spcAft>
                <a:spcPct val="0"/>
              </a:spcAft>
              <a:buClrTx/>
            </a:pPr>
            <a:endParaRPr lang="en-US" sz="1730"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3426830" y="2186071"/>
            <a:ext cx="2433911" cy="1238986"/>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672008" hangingPunct="0">
                <a:lnSpc>
                  <a:spcPct val="90000"/>
                </a:lnSpc>
                <a:spcBef>
                  <a:spcPts val="577"/>
                </a:spcBef>
                <a:buClrTx/>
                <a:defRPr/>
              </a:pPr>
              <a:r>
                <a:rPr lang="en-US" sz="1730" b="1" spc="8" dirty="0">
                  <a:ln w="3175">
                    <a:noFill/>
                  </a:ln>
                  <a:solidFill>
                    <a:srgbClr val="5C4EE5"/>
                  </a:solidFill>
                  <a:latin typeface="Calibri"/>
                  <a:cs typeface="Segoe UI Semilight" panose="020B0402040204020203" pitchFamily="34" charset="0"/>
                  <a:sym typeface="Calibri"/>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a:solidFill>
                    <a:srgbClr val="FFFFFF"/>
                  </a:solidFill>
                  <a:latin typeface="Calibri"/>
                  <a:ea typeface="MS PGothic" panose="020B0600070205080204" pitchFamily="34" charset="-128"/>
                  <a:cs typeface="Calibri"/>
                  <a:sym typeface="Calibri"/>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dirty="0">
                  <a:solidFill>
                    <a:srgbClr val="FFFFFF"/>
                  </a:solidFill>
                  <a:latin typeface="Calibri"/>
                  <a:ea typeface="MS PGothic" panose="020B0600070205080204" pitchFamily="34" charset="-128"/>
                  <a:cs typeface="Calibri"/>
                  <a:sym typeface="Calibri"/>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a:solidFill>
                    <a:srgbClr val="FFFFFF"/>
                  </a:solidFill>
                  <a:latin typeface="Calibri"/>
                  <a:ea typeface="MS PGothic" panose="020B0600070205080204" pitchFamily="34" charset="-128"/>
                  <a:cs typeface="Calibri"/>
                  <a:sym typeface="Calibri"/>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a:solidFill>
                    <a:srgbClr val="FFFFFF"/>
                  </a:solidFill>
                  <a:latin typeface="Calibri"/>
                  <a:ea typeface="MS PGothic" panose="020B0600070205080204" pitchFamily="34" charset="-128"/>
                  <a:cs typeface="Calibri"/>
                  <a:sym typeface="Calibri"/>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a:solidFill>
                    <a:srgbClr val="FFFFFF"/>
                  </a:solidFill>
                  <a:latin typeface="Calibri"/>
                  <a:ea typeface="MS PGothic" panose="020B0600070205080204" pitchFamily="34" charset="-128"/>
                  <a:cs typeface="Calibri"/>
                  <a:sym typeface="Calibri"/>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a:solidFill>
                    <a:srgbClr val="FFFFFF"/>
                  </a:solidFill>
                  <a:latin typeface="Calibri"/>
                  <a:ea typeface="MS PGothic" panose="020B0600070205080204" pitchFamily="34" charset="-128"/>
                  <a:cs typeface="Calibri"/>
                  <a:sym typeface="Calibri"/>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a:solidFill>
                    <a:srgbClr val="FFFFFF"/>
                  </a:solidFill>
                  <a:latin typeface="Calibri"/>
                  <a:ea typeface="MS PGothic" panose="020B0600070205080204" pitchFamily="34" charset="-128"/>
                  <a:cs typeface="Calibri"/>
                  <a:sym typeface="Calibri"/>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856080" y="2440799"/>
            <a:ext cx="1628908" cy="600614"/>
          </a:xfrm>
          <a:prstGeom prst="rect">
            <a:avLst/>
          </a:prstGeom>
        </p:spPr>
        <p:txBody>
          <a:bodyPr wrap="none">
            <a:spAutoFit/>
          </a:bodyPr>
          <a:lstStyle/>
          <a:p>
            <a:pPr algn="ctr" defTabSz="672008" hangingPunct="0">
              <a:lnSpc>
                <a:spcPct val="80000"/>
              </a:lnSpc>
              <a:spcBef>
                <a:spcPts val="577"/>
              </a:spcBef>
              <a:buClrTx/>
              <a:defRPr/>
            </a:pPr>
            <a:r>
              <a:rPr lang="en-US" sz="1730" b="1" spc="8">
                <a:ln w="3175">
                  <a:noFill/>
                </a:ln>
                <a:latin typeface="Calibri"/>
                <a:cs typeface="Segoe UI Semilight" panose="020B0402040204020203" pitchFamily="34" charset="0"/>
                <a:sym typeface="Calibri"/>
              </a:rPr>
              <a:t>Faster</a:t>
            </a:r>
          </a:p>
          <a:p>
            <a:pPr algn="ctr" defTabSz="672008" hangingPunct="0">
              <a:lnSpc>
                <a:spcPct val="80000"/>
              </a:lnSpc>
              <a:spcBef>
                <a:spcPts val="577"/>
              </a:spcBef>
              <a:buClrTx/>
              <a:defRPr/>
            </a:pPr>
            <a:r>
              <a:rPr lang="en-US" sz="1730" b="1" spc="8">
                <a:ln w="3175">
                  <a:noFill/>
                </a:ln>
                <a:latin typeface="Calibri"/>
                <a:cs typeface="Segoe UI Semilight" panose="020B0402040204020203" pitchFamily="34" charset="0"/>
                <a:sym typeface="Calibri"/>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6980445" y="2464850"/>
            <a:ext cx="1083566" cy="600614"/>
          </a:xfrm>
          <a:prstGeom prst="rect">
            <a:avLst/>
          </a:prstGeom>
        </p:spPr>
        <p:txBody>
          <a:bodyPr wrap="none">
            <a:spAutoFit/>
          </a:bodyPr>
          <a:lstStyle/>
          <a:p>
            <a:pPr algn="ctr" defTabSz="672008" hangingPunct="0">
              <a:lnSpc>
                <a:spcPct val="80000"/>
              </a:lnSpc>
              <a:spcBef>
                <a:spcPts val="577"/>
              </a:spcBef>
              <a:buClrTx/>
              <a:defRPr/>
            </a:pPr>
            <a:r>
              <a:rPr lang="en-US" sz="1730" b="1" spc="8">
                <a:ln w="3175">
                  <a:noFill/>
                </a:ln>
                <a:latin typeface="Calibri"/>
                <a:cs typeface="Segoe UI Semilight" panose="020B0402040204020203" pitchFamily="34" charset="0"/>
                <a:sym typeface="Calibri"/>
              </a:rPr>
              <a:t>Increased</a:t>
            </a:r>
          </a:p>
          <a:p>
            <a:pPr algn="ctr" defTabSz="672008" hangingPunct="0">
              <a:lnSpc>
                <a:spcPct val="80000"/>
              </a:lnSpc>
              <a:spcBef>
                <a:spcPts val="577"/>
              </a:spcBef>
              <a:buClrTx/>
              <a:defRPr/>
            </a:pPr>
            <a:r>
              <a:rPr lang="en-US" sz="1730" b="1" spc="8">
                <a:ln w="3175">
                  <a:noFill/>
                </a:ln>
                <a:latin typeface="Calibri"/>
                <a:cs typeface="Segoe UI Semilight" panose="020B0402040204020203" pitchFamily="34" charset="0"/>
                <a:sym typeface="Calibri"/>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6414865" y="3829370"/>
            <a:ext cx="2063642" cy="600614"/>
          </a:xfrm>
          <a:prstGeom prst="rect">
            <a:avLst/>
          </a:prstGeom>
        </p:spPr>
        <p:txBody>
          <a:bodyPr wrap="none">
            <a:spAutoFit/>
          </a:bodyPr>
          <a:lstStyle/>
          <a:p>
            <a:pPr algn="ctr" defTabSz="672008" hangingPunct="0">
              <a:lnSpc>
                <a:spcPct val="80000"/>
              </a:lnSpc>
              <a:spcBef>
                <a:spcPts val="577"/>
              </a:spcBef>
              <a:buClrTx/>
              <a:defRPr/>
            </a:pPr>
            <a:r>
              <a:rPr lang="en-US" sz="1730" b="1" spc="8">
                <a:ln w="3175">
                  <a:noFill/>
                </a:ln>
                <a:latin typeface="Calibri"/>
                <a:cs typeface="Segoe UI Semilight" panose="020B0402040204020203" pitchFamily="34" charset="0"/>
                <a:sym typeface="Calibri"/>
              </a:rPr>
              <a:t>2,604x Faster Mean </a:t>
            </a:r>
          </a:p>
          <a:p>
            <a:pPr algn="ctr" defTabSz="672008" hangingPunct="0">
              <a:lnSpc>
                <a:spcPct val="80000"/>
              </a:lnSpc>
              <a:spcBef>
                <a:spcPts val="577"/>
              </a:spcBef>
              <a:buClrTx/>
              <a:defRPr/>
            </a:pPr>
            <a:r>
              <a:rPr lang="en-US" sz="1730" b="1" spc="8">
                <a:ln w="3175">
                  <a:noFill/>
                </a:ln>
                <a:latin typeface="Calibri"/>
                <a:cs typeface="Segoe UI Semilight" panose="020B0402040204020203" pitchFamily="34" charset="0"/>
                <a:sym typeface="Calibri"/>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6464558" y="1253042"/>
            <a:ext cx="1964257" cy="600614"/>
          </a:xfrm>
          <a:prstGeom prst="rect">
            <a:avLst/>
          </a:prstGeom>
        </p:spPr>
        <p:txBody>
          <a:bodyPr wrap="none">
            <a:spAutoFit/>
          </a:bodyPr>
          <a:lstStyle/>
          <a:p>
            <a:pPr algn="ctr" defTabSz="672008" hangingPunct="0">
              <a:lnSpc>
                <a:spcPct val="80000"/>
              </a:lnSpc>
              <a:spcBef>
                <a:spcPts val="577"/>
              </a:spcBef>
              <a:buClrTx/>
              <a:defRPr/>
            </a:pPr>
            <a:r>
              <a:rPr lang="en-US" sz="1730" b="1" spc="8">
                <a:ln w="3175">
                  <a:noFill/>
                </a:ln>
                <a:latin typeface="Calibri"/>
                <a:cs typeface="Segoe UI Semilight" panose="020B0402040204020203" pitchFamily="34" charset="0"/>
                <a:sym typeface="Calibri"/>
              </a:rPr>
              <a:t>2,555x Faster Lead </a:t>
            </a:r>
          </a:p>
          <a:p>
            <a:pPr algn="ctr" defTabSz="672008" hangingPunct="0">
              <a:lnSpc>
                <a:spcPct val="80000"/>
              </a:lnSpc>
              <a:spcBef>
                <a:spcPts val="577"/>
              </a:spcBef>
              <a:buClrTx/>
              <a:defRPr/>
            </a:pPr>
            <a:r>
              <a:rPr lang="en-US" sz="1730" b="1" spc="8">
                <a:ln w="3175">
                  <a:noFill/>
                </a:ln>
                <a:latin typeface="Calibri"/>
                <a:cs typeface="Segoe UI Semilight" panose="020B0402040204020203" pitchFamily="34" charset="0"/>
                <a:sym typeface="Calibri"/>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910002" y="3829370"/>
            <a:ext cx="1815305" cy="600614"/>
          </a:xfrm>
          <a:prstGeom prst="rect">
            <a:avLst/>
          </a:prstGeom>
        </p:spPr>
        <p:txBody>
          <a:bodyPr wrap="none">
            <a:spAutoFit/>
          </a:bodyPr>
          <a:lstStyle/>
          <a:p>
            <a:pPr algn="ctr" defTabSz="672008" hangingPunct="0">
              <a:lnSpc>
                <a:spcPct val="80000"/>
              </a:lnSpc>
              <a:spcBef>
                <a:spcPts val="577"/>
              </a:spcBef>
              <a:buClrTx/>
              <a:defRPr/>
            </a:pPr>
            <a:r>
              <a:rPr lang="en-US" sz="1730" b="1" spc="8">
                <a:ln w="3175">
                  <a:noFill/>
                </a:ln>
                <a:latin typeface="Calibri"/>
                <a:cs typeface="Segoe UI Semilight" panose="020B0402040204020203" pitchFamily="34" charset="0"/>
                <a:sym typeface="Calibri"/>
              </a:rPr>
              <a:t>7x Lower Change </a:t>
            </a:r>
          </a:p>
          <a:p>
            <a:pPr algn="ctr" defTabSz="672008" hangingPunct="0">
              <a:lnSpc>
                <a:spcPct val="80000"/>
              </a:lnSpc>
              <a:spcBef>
                <a:spcPts val="577"/>
              </a:spcBef>
              <a:buClrTx/>
              <a:defRPr/>
            </a:pPr>
            <a:r>
              <a:rPr lang="en-US" sz="1730" b="1" spc="8">
                <a:ln w="3175">
                  <a:noFill/>
                </a:ln>
                <a:latin typeface="Calibri"/>
                <a:cs typeface="Segoe UI Semilight" panose="020B0402040204020203" pitchFamily="34" charset="0"/>
                <a:sym typeface="Calibri"/>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960721" y="1306250"/>
            <a:ext cx="1713867" cy="600614"/>
          </a:xfrm>
          <a:prstGeom prst="rect">
            <a:avLst/>
          </a:prstGeom>
        </p:spPr>
        <p:txBody>
          <a:bodyPr wrap="none">
            <a:spAutoFit/>
          </a:bodyPr>
          <a:lstStyle/>
          <a:p>
            <a:pPr algn="ctr" defTabSz="672008" hangingPunct="0">
              <a:lnSpc>
                <a:spcPct val="80000"/>
              </a:lnSpc>
              <a:spcBef>
                <a:spcPts val="577"/>
              </a:spcBef>
              <a:buClrTx/>
              <a:defRPr/>
            </a:pPr>
            <a:r>
              <a:rPr lang="en-US" sz="1730" b="1" spc="8">
                <a:ln w="3175">
                  <a:noFill/>
                </a:ln>
                <a:latin typeface="Calibri"/>
                <a:cs typeface="Segoe UI Semilight" panose="020B0402040204020203" pitchFamily="34" charset="0"/>
                <a:sym typeface="Calibri"/>
              </a:rPr>
              <a:t>46x Deployment</a:t>
            </a:r>
          </a:p>
          <a:p>
            <a:pPr algn="ctr" defTabSz="672008" hangingPunct="0">
              <a:lnSpc>
                <a:spcPct val="80000"/>
              </a:lnSpc>
              <a:spcBef>
                <a:spcPts val="577"/>
              </a:spcBef>
              <a:buClrTx/>
              <a:defRPr/>
            </a:pPr>
            <a:r>
              <a:rPr lang="en-US" sz="1730" b="1" spc="8">
                <a:ln w="3175">
                  <a:noFill/>
                </a:ln>
                <a:latin typeface="Calibri"/>
                <a:cs typeface="Segoe UI Semilight" panose="020B0402040204020203" pitchFamily="34" charset="0"/>
                <a:sym typeface="Calibri"/>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2682456" y="2516925"/>
            <a:ext cx="626516" cy="626516"/>
            <a:chOff x="3440179" y="3387107"/>
            <a:chExt cx="869193" cy="869193"/>
          </a:xfrm>
          <a:solidFill>
            <a:schemeClr val="tx2">
              <a:lumMod val="20000"/>
              <a:lumOff val="80000"/>
            </a:schemeClr>
          </a:solidFill>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grpFill/>
            <a:ln w="19050" cap="flat" cmpd="sng" algn="ctr">
              <a:solidFill>
                <a:srgbClr val="5C4EE5"/>
              </a:solidFill>
              <a:prstDash val="solid"/>
              <a:headEnd type="none" w="med" len="med"/>
              <a:tailEnd type="none" w="med" len="med"/>
            </a:ln>
            <a:effectLst/>
          </p:spPr>
          <p:txBody>
            <a:bodyPr rot="0" spcFirstLastPara="0" vertOverflow="overflow" horzOverflow="overflow" vert="horz" wrap="square" lIns="129230" tIns="103384" rIns="129230" bIns="103384" numCol="1" spcCol="0" rtlCol="0" fromWordArt="0" anchor="t" anchorCtr="0" forceAA="0" compatLnSpc="1">
              <a:prstTxWarp prst="textNoShape">
                <a:avLst/>
              </a:prstTxWarp>
              <a:noAutofit/>
            </a:bodyPr>
            <a:lstStyle/>
            <a:p>
              <a:pPr algn="ctr" defTabSz="658831" fontAlgn="base" hangingPunct="0">
                <a:lnSpc>
                  <a:spcPct val="90000"/>
                </a:lnSpc>
                <a:spcBef>
                  <a:spcPct val="0"/>
                </a:spcBef>
                <a:spcAft>
                  <a:spcPct val="0"/>
                </a:spcAft>
                <a:buClrTx/>
                <a:defRPr/>
              </a:pPr>
              <a:endParaRPr lang="en-US" sz="1697" b="1" dirty="0">
                <a:solidFill>
                  <a:srgbClr val="0078D7"/>
                </a:solidFill>
                <a:latin typeface="Segoe UI Semilight"/>
                <a:ea typeface="Segoe UI" pitchFamily="34" charset="0"/>
                <a:cs typeface="Segoe UI" pitchFamily="34" charset="0"/>
                <a:sym typeface="Calibri"/>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grpFill/>
            <a:ln w="19050" cap="rnd">
              <a:solidFill>
                <a:srgbClr val="5C4EE5"/>
              </a:solidFill>
              <a:prstDash val="solid"/>
              <a:miter lim="800000"/>
              <a:headEnd/>
              <a:tailEnd/>
            </a:ln>
          </p:spPr>
          <p:txBody>
            <a:bodyPr vert="horz" wrap="square" lIns="65910" tIns="32955" rIns="65910" bIns="32955" numCol="1" anchor="t" anchorCtr="0" compatLnSpc="1">
              <a:prstTxWarp prst="textNoShape">
                <a:avLst/>
              </a:prstTxWarp>
            </a:bodyPr>
            <a:lstStyle/>
            <a:p>
              <a:pPr defTabSz="685800" hangingPunct="0">
                <a:lnSpc>
                  <a:spcPct val="80000"/>
                </a:lnSpc>
                <a:spcBef>
                  <a:spcPts val="188"/>
                </a:spcBef>
                <a:buClrTx/>
                <a:defRPr/>
              </a:pPr>
              <a:endParaRPr lang="en-US" sz="1324" b="1" dirty="0">
                <a:solidFill>
                  <a:srgbClr val="A7A7A7"/>
                </a:solidFill>
                <a:latin typeface="Segoe UI Semilight"/>
                <a:cs typeface="Calibri"/>
                <a:sym typeface="Calibri"/>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5995052" y="2440801"/>
            <a:ext cx="626516" cy="763085"/>
            <a:chOff x="8035882" y="3281497"/>
            <a:chExt cx="869193" cy="1058660"/>
          </a:xfrm>
          <a:solidFill>
            <a:schemeClr val="tx2">
              <a:lumMod val="20000"/>
              <a:lumOff val="80000"/>
            </a:schemeClr>
          </a:solidFill>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grpFill/>
            <a:ln w="19050" cap="flat" cmpd="sng" algn="ctr">
              <a:solidFill>
                <a:srgbClr val="5C4EE5"/>
              </a:solidFill>
              <a:prstDash val="solid"/>
              <a:headEnd type="none" w="med" len="med"/>
              <a:tailEnd type="none" w="med" len="med"/>
            </a:ln>
            <a:effectLst/>
          </p:spPr>
          <p:txBody>
            <a:bodyPr rot="0" spcFirstLastPara="0" vertOverflow="overflow" horzOverflow="overflow" vert="horz" wrap="square" lIns="129230" tIns="103384" rIns="129230" bIns="103384" numCol="1" spcCol="0" rtlCol="0" fromWordArt="0" anchor="t" anchorCtr="0" forceAA="0" compatLnSpc="1">
              <a:prstTxWarp prst="textNoShape">
                <a:avLst/>
              </a:prstTxWarp>
              <a:noAutofit/>
            </a:bodyPr>
            <a:lstStyle/>
            <a:p>
              <a:pPr algn="ctr" defTabSz="658831" fontAlgn="base" hangingPunct="0">
                <a:lnSpc>
                  <a:spcPct val="90000"/>
                </a:lnSpc>
                <a:spcBef>
                  <a:spcPct val="0"/>
                </a:spcBef>
                <a:spcAft>
                  <a:spcPct val="0"/>
                </a:spcAft>
                <a:buClrTx/>
                <a:defRPr/>
              </a:pPr>
              <a:endParaRPr lang="en-US" sz="1697" b="1" dirty="0">
                <a:solidFill>
                  <a:srgbClr val="0078D7"/>
                </a:solidFill>
                <a:latin typeface="Segoe UI Semilight"/>
                <a:ea typeface="Segoe UI" pitchFamily="34" charset="0"/>
                <a:cs typeface="Segoe UI" pitchFamily="34" charset="0"/>
                <a:sym typeface="Calibri"/>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672008" hangingPunct="0">
                <a:lnSpc>
                  <a:spcPct val="90000"/>
                </a:lnSpc>
                <a:spcBef>
                  <a:spcPts val="577"/>
                </a:spcBef>
                <a:buClrTx/>
                <a:defRPr/>
              </a:pPr>
              <a:r>
                <a:rPr lang="en-US" sz="2306" b="1" spc="8" dirty="0">
                  <a:ln w="3175">
                    <a:noFill/>
                  </a:ln>
                  <a:solidFill>
                    <a:srgbClr val="A7A7A7"/>
                  </a:solidFill>
                  <a:latin typeface="Calibri"/>
                  <a:cs typeface="Segoe UI Light" panose="020B0502040204020203" pitchFamily="34" charset="0"/>
                  <a:sym typeface="Calibri"/>
                </a:rPr>
                <a:t>$</a:t>
              </a:r>
              <a:endParaRPr lang="en-US" sz="1730" b="1" spc="8" dirty="0">
                <a:ln w="3175">
                  <a:noFill/>
                </a:ln>
                <a:solidFill>
                  <a:srgbClr val="A7A7A7"/>
                </a:solidFill>
                <a:latin typeface="Calibri"/>
                <a:cs typeface="Segoe UI Light" panose="020B0502040204020203" pitchFamily="34" charset="0"/>
                <a:sym typeface="Calibri"/>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5544268" y="3704682"/>
            <a:ext cx="626516" cy="626516"/>
          </a:xfrm>
          <a:prstGeom prst="ellipse">
            <a:avLst/>
          </a:prstGeom>
          <a:solidFill>
            <a:schemeClr val="tx2">
              <a:lumMod val="20000"/>
              <a:lumOff val="80000"/>
            </a:schemeClr>
          </a:solid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129230" tIns="103384" rIns="129230" bIns="103384" numCol="1" spcCol="0" rtlCol="0" fromWordArt="0" anchor="t" anchorCtr="0" forceAA="0" compatLnSpc="1">
            <a:prstTxWarp prst="textNoShape">
              <a:avLst/>
            </a:prstTxWarp>
            <a:noAutofit/>
          </a:bodyPr>
          <a:lstStyle/>
          <a:p>
            <a:pPr algn="ctr" defTabSz="658831" fontAlgn="base" hangingPunct="0">
              <a:lnSpc>
                <a:spcPct val="90000"/>
              </a:lnSpc>
              <a:spcBef>
                <a:spcPct val="0"/>
              </a:spcBef>
              <a:spcAft>
                <a:spcPct val="0"/>
              </a:spcAft>
              <a:buClrTx/>
              <a:defRPr/>
            </a:pPr>
            <a:endParaRPr lang="en-US" sz="1697" b="1" dirty="0">
              <a:solidFill>
                <a:srgbClr val="A7A7A7"/>
              </a:solidFill>
              <a:latin typeface="Segoe UI Semilight"/>
              <a:ea typeface="Segoe UI" pitchFamily="34" charset="0"/>
              <a:cs typeface="Segoe UI" pitchFamily="34" charset="0"/>
              <a:sym typeface="Calibri"/>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5544268" y="1329168"/>
            <a:ext cx="626516" cy="626516"/>
            <a:chOff x="7540587" y="1807263"/>
            <a:chExt cx="852106" cy="852106"/>
          </a:xfrm>
          <a:solidFill>
            <a:schemeClr val="tx2">
              <a:lumMod val="20000"/>
              <a:lumOff val="80000"/>
            </a:schemeClr>
          </a:solidFill>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grp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129230" tIns="103384" rIns="129230" bIns="103384" numCol="1" spcCol="0" rtlCol="0" fromWordArt="0" anchor="t" anchorCtr="0" forceAA="0" compatLnSpc="1">
              <a:prstTxWarp prst="textNoShape">
                <a:avLst/>
              </a:prstTxWarp>
              <a:noAutofit/>
            </a:bodyPr>
            <a:lstStyle/>
            <a:p>
              <a:pPr algn="ctr" defTabSz="658831" fontAlgn="base" hangingPunct="0">
                <a:lnSpc>
                  <a:spcPct val="90000"/>
                </a:lnSpc>
                <a:spcBef>
                  <a:spcPct val="0"/>
                </a:spcBef>
                <a:spcAft>
                  <a:spcPct val="0"/>
                </a:spcAft>
                <a:buClrTx/>
                <a:defRPr/>
              </a:pPr>
              <a:endParaRPr lang="en-US" sz="1697" b="1" dirty="0">
                <a:solidFill>
                  <a:srgbClr val="0078D7"/>
                </a:solidFill>
                <a:latin typeface="Segoe UI Semilight"/>
                <a:ea typeface="Segoe UI" pitchFamily="34" charset="0"/>
                <a:cs typeface="Segoe UI" pitchFamily="34" charset="0"/>
                <a:sym typeface="Calibri"/>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3189349" y="3704682"/>
            <a:ext cx="626516" cy="626516"/>
          </a:xfrm>
          <a:prstGeom prst="ellipse">
            <a:avLst/>
          </a:prstGeom>
          <a:solidFill>
            <a:schemeClr val="tx2">
              <a:lumMod val="20000"/>
              <a:lumOff val="80000"/>
            </a:schemeClr>
          </a:solid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129230" tIns="103384" rIns="129230" bIns="103384" numCol="1" spcCol="0" rtlCol="0" fromWordArt="0" anchor="t" anchorCtr="0" forceAA="0" compatLnSpc="1">
            <a:prstTxWarp prst="textNoShape">
              <a:avLst/>
            </a:prstTxWarp>
            <a:noAutofit/>
          </a:bodyPr>
          <a:lstStyle/>
          <a:p>
            <a:pPr algn="ctr" defTabSz="658831" fontAlgn="base" hangingPunct="0">
              <a:lnSpc>
                <a:spcPct val="90000"/>
              </a:lnSpc>
              <a:spcBef>
                <a:spcPct val="0"/>
              </a:spcBef>
              <a:spcAft>
                <a:spcPct val="0"/>
              </a:spcAft>
              <a:buClrTx/>
              <a:defRPr/>
            </a:pPr>
            <a:endParaRPr lang="en-US" sz="1697" b="1" err="1">
              <a:solidFill>
                <a:srgbClr val="0078D7"/>
              </a:solidFill>
              <a:latin typeface="Segoe UI Semilight"/>
              <a:ea typeface="Segoe UI" pitchFamily="34" charset="0"/>
              <a:cs typeface="Segoe UI" pitchFamily="34" charset="0"/>
              <a:sym typeface="Calibri"/>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3189349" y="1329168"/>
            <a:ext cx="626516" cy="626516"/>
          </a:xfrm>
          <a:prstGeom prst="ellipse">
            <a:avLst/>
          </a:prstGeom>
          <a:solidFill>
            <a:schemeClr val="tx2">
              <a:lumMod val="20000"/>
              <a:lumOff val="80000"/>
            </a:schemeClr>
          </a:solid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129230" tIns="103384" rIns="129230" bIns="103384" numCol="1" spcCol="0" rtlCol="0" fromWordArt="0" anchor="t" anchorCtr="0" forceAA="0" compatLnSpc="1">
            <a:prstTxWarp prst="textNoShape">
              <a:avLst/>
            </a:prstTxWarp>
            <a:noAutofit/>
          </a:bodyPr>
          <a:lstStyle/>
          <a:p>
            <a:pPr algn="ctr" defTabSz="658831" fontAlgn="base" hangingPunct="0">
              <a:lnSpc>
                <a:spcPct val="90000"/>
              </a:lnSpc>
              <a:spcBef>
                <a:spcPct val="0"/>
              </a:spcBef>
              <a:spcAft>
                <a:spcPct val="0"/>
              </a:spcAft>
              <a:buClrTx/>
              <a:defRPr/>
            </a:pPr>
            <a:endParaRPr lang="en-US" sz="1697" b="1" dirty="0">
              <a:solidFill>
                <a:srgbClr val="0078D7"/>
              </a:solidFill>
              <a:latin typeface="Segoe UI Semilight"/>
              <a:ea typeface="Segoe UI" pitchFamily="34" charset="0"/>
              <a:cs typeface="Segoe UI" pitchFamily="34" charset="0"/>
              <a:sym typeface="Calibri"/>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54156" y="1471805"/>
            <a:ext cx="341241" cy="341241"/>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3354156" y="3799086"/>
            <a:ext cx="292541" cy="368171"/>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pPr defTabSz="685800" hangingPunct="0">
                <a:lnSpc>
                  <a:spcPct val="80000"/>
                </a:lnSpc>
                <a:spcBef>
                  <a:spcPts val="188"/>
                </a:spcBef>
                <a:buClrTx/>
              </a:pPr>
              <a:endParaRPr lang="en-US" sz="1324" b="1" dirty="0">
                <a:latin typeface="Calibri"/>
                <a:cs typeface="Calibri"/>
                <a:sym typeface="Calibri"/>
              </a:endParaRPr>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pPr defTabSz="685800" hangingPunct="0">
                <a:lnSpc>
                  <a:spcPct val="80000"/>
                </a:lnSpc>
                <a:spcBef>
                  <a:spcPts val="188"/>
                </a:spcBef>
                <a:buClrTx/>
              </a:pPr>
              <a:endParaRPr lang="en-US" sz="1324" b="1" dirty="0">
                <a:latin typeface="Calibri"/>
                <a:cs typeface="Calibri"/>
                <a:sym typeface="Calibri"/>
              </a:endParaRPr>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5675200" y="3855425"/>
            <a:ext cx="364649" cy="311832"/>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p:spPr>
          <p:txBody>
            <a:bodyPr wrap="none" anchor="ctr"/>
            <a:lstStyle/>
            <a:p>
              <a:pPr defTabSz="685800" hangingPunct="0">
                <a:lnSpc>
                  <a:spcPct val="80000"/>
                </a:lnSpc>
                <a:spcBef>
                  <a:spcPts val="188"/>
                </a:spcBef>
                <a:buClrTx/>
              </a:pPr>
              <a:endParaRPr lang="en-US" sz="1050" b="1" dirty="0">
                <a:latin typeface="Calibri"/>
                <a:cs typeface="Calibri"/>
                <a:sym typeface="Calibri"/>
              </a:endParaRPr>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p:spPr>
          <p:txBody>
            <a:bodyPr wrap="none" anchor="ctr"/>
            <a:lstStyle/>
            <a:p>
              <a:pPr defTabSz="685800" hangingPunct="0">
                <a:lnSpc>
                  <a:spcPct val="80000"/>
                </a:lnSpc>
                <a:spcBef>
                  <a:spcPts val="188"/>
                </a:spcBef>
                <a:buClrTx/>
              </a:pPr>
              <a:endParaRPr lang="en-US" sz="1050" b="1" dirty="0">
                <a:solidFill>
                  <a:srgbClr val="A7A7A7"/>
                </a:solidFill>
                <a:latin typeface="Calibri"/>
                <a:cs typeface="Calibri"/>
                <a:sym typeface="Calibri"/>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p:spPr>
          <p:txBody>
            <a:bodyPr wrap="none" anchor="ctr"/>
            <a:lstStyle/>
            <a:p>
              <a:pPr defTabSz="685800" hangingPunct="0">
                <a:lnSpc>
                  <a:spcPct val="80000"/>
                </a:lnSpc>
                <a:spcBef>
                  <a:spcPts val="188"/>
                </a:spcBef>
                <a:buClrTx/>
              </a:pPr>
              <a:endParaRPr lang="en-US" sz="1050" b="1">
                <a:latin typeface="Calibri"/>
                <a:cs typeface="Calibri"/>
                <a:sym typeface="Calibri"/>
              </a:endParaRPr>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2551533" y="4848773"/>
            <a:ext cx="6651695" cy="311523"/>
          </a:xfrm>
          <a:prstGeom prst="rect">
            <a:avLst/>
          </a:prstGeom>
          <a:noFill/>
        </p:spPr>
        <p:txBody>
          <a:bodyPr wrap="none" lIns="126620" tIns="101296" rIns="126620" bIns="101296" rtlCol="0">
            <a:spAutoFit/>
          </a:bodyPr>
          <a:lstStyle/>
          <a:p>
            <a:pPr algn="r" defTabSz="645659" hangingPunct="0">
              <a:lnSpc>
                <a:spcPct val="90000"/>
              </a:lnSpc>
              <a:spcBef>
                <a:spcPts val="188"/>
              </a:spcBef>
              <a:spcAft>
                <a:spcPts val="415"/>
              </a:spcAft>
              <a:buClrTx/>
            </a:pPr>
            <a:r>
              <a:rPr lang="en-US" sz="772" b="1" dirty="0">
                <a:solidFill>
                  <a:srgbClr val="737373"/>
                </a:solidFill>
                <a:latin typeface="Segoe UI Light"/>
                <a:cs typeface="Calibri"/>
                <a:sym typeface="Calibri"/>
              </a:rPr>
              <a:t>Source: </a:t>
            </a:r>
            <a:r>
              <a:rPr lang="en-GB" sz="772" b="1" dirty="0">
                <a:solidFill>
                  <a:srgbClr val="737373"/>
                </a:solidFill>
                <a:latin typeface="Segoe UI Light"/>
                <a:cs typeface="Calibri"/>
                <a:sym typeface="Calibri"/>
              </a:rPr>
              <a:t>2018 Accelerate: State of DevOps: Strategies for a New Economy." N. Forsgren, J. Humble, G. Kim. DevOps Research and Assessment (DORA)</a:t>
            </a:r>
            <a:endParaRPr lang="en-US" sz="772" b="1" dirty="0">
              <a:solidFill>
                <a:srgbClr val="737373"/>
              </a:solidFill>
              <a:latin typeface="Segoe UI Light"/>
              <a:cs typeface="Calibri"/>
              <a:sym typeface="Calibri"/>
            </a:endParaRPr>
          </a:p>
        </p:txBody>
      </p:sp>
    </p:spTree>
    <p:extLst>
      <p:ext uri="{BB962C8B-B14F-4D97-AF65-F5344CB8AC3E}">
        <p14:creationId xmlns:p14="http://schemas.microsoft.com/office/powerpoint/2010/main" val="38293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a:xfrm>
            <a:off x="510319" y="259722"/>
            <a:ext cx="8502029" cy="554507"/>
          </a:xfrm>
        </p:spPr>
        <p:txBody>
          <a:bodyPr/>
          <a:lstStyle/>
          <a:p>
            <a:r>
              <a:rPr lang="en-US" spc="-74" dirty="0">
                <a:solidFill>
                  <a:schemeClr val="bg1"/>
                </a:solidFill>
              </a:rPr>
              <a:t>DevOps vs Traditional SW Delivery</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707232" y="2993669"/>
            <a:ext cx="3034958" cy="107003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214313" indent="-214313" defTabSz="685182" fontAlgn="base">
              <a:lnSpc>
                <a:spcPct val="100000"/>
              </a:lnSpc>
              <a:spcAft>
                <a:spcPts val="881"/>
              </a:spcAft>
              <a:buClrTx/>
              <a:buFont typeface="Arial" panose="020B0604020202020204" pitchFamily="34" charset="0"/>
              <a:buChar char="•"/>
              <a:defRPr/>
            </a:pPr>
            <a:r>
              <a:rPr lang="en-US" sz="1176" spc="0" dirty="0">
                <a:ln>
                  <a:noFill/>
                </a:ln>
                <a:solidFill>
                  <a:srgbClr val="000000"/>
                </a:solidFill>
                <a:latin typeface="Segoe UI"/>
                <a:ea typeface="Segoe UI" pitchFamily="34" charset="0"/>
                <a:sym typeface="Calibri"/>
              </a:rPr>
              <a:t>Waterfall methodology</a:t>
            </a:r>
          </a:p>
          <a:p>
            <a:pPr marL="214313" indent="-214313" defTabSz="685182" fontAlgn="base">
              <a:lnSpc>
                <a:spcPct val="100000"/>
              </a:lnSpc>
              <a:spcAft>
                <a:spcPts val="881"/>
              </a:spcAft>
              <a:buClrTx/>
              <a:buFont typeface="Arial" panose="020B0604020202020204" pitchFamily="34" charset="0"/>
              <a:buChar char="•"/>
              <a:defRPr/>
            </a:pPr>
            <a:r>
              <a:rPr lang="en-US" sz="1176" spc="0" dirty="0">
                <a:ln>
                  <a:noFill/>
                </a:ln>
                <a:solidFill>
                  <a:srgbClr val="000000"/>
                </a:solidFill>
                <a:latin typeface="Segoe UI"/>
                <a:ea typeface="Segoe UI" pitchFamily="34" charset="0"/>
                <a:sym typeface="Calibri"/>
              </a:rPr>
              <a:t>Several silo teams</a:t>
            </a:r>
          </a:p>
          <a:p>
            <a:pPr marL="214313" indent="-214313" defTabSz="685182" fontAlgn="base">
              <a:lnSpc>
                <a:spcPct val="100000"/>
              </a:lnSpc>
              <a:spcAft>
                <a:spcPts val="881"/>
              </a:spcAft>
              <a:buClrTx/>
              <a:buFont typeface="Arial" panose="020B0604020202020204" pitchFamily="34" charset="0"/>
              <a:buChar char="•"/>
              <a:defRPr/>
            </a:pPr>
            <a:r>
              <a:rPr lang="en-US" sz="1176" spc="0" dirty="0">
                <a:ln>
                  <a:noFill/>
                </a:ln>
                <a:solidFill>
                  <a:srgbClr val="000000"/>
                </a:solidFill>
                <a:latin typeface="Segoe UI"/>
                <a:ea typeface="Segoe UI" pitchFamily="34" charset="0"/>
                <a:sym typeface="Calibri"/>
              </a:rPr>
              <a:t>IT and business are divided</a:t>
            </a:r>
          </a:p>
          <a:p>
            <a:pPr marL="214313" indent="-214313" defTabSz="685182" fontAlgn="base">
              <a:lnSpc>
                <a:spcPct val="100000"/>
              </a:lnSpc>
              <a:spcAft>
                <a:spcPts val="881"/>
              </a:spcAft>
              <a:buClrTx/>
              <a:buFont typeface="Arial" panose="020B0604020202020204" pitchFamily="34" charset="0"/>
              <a:buChar char="•"/>
              <a:defRPr/>
            </a:pPr>
            <a:r>
              <a:rPr lang="en-US" sz="1176" spc="0" dirty="0">
                <a:ln>
                  <a:noFill/>
                </a:ln>
                <a:solidFill>
                  <a:srgbClr val="000000"/>
                </a:solidFill>
                <a:latin typeface="Segoe UI"/>
                <a:ea typeface="Segoe UI" pitchFamily="34" charset="0"/>
                <a:sym typeface="Calibri"/>
              </a:rPr>
              <a:t>A couple of releases a year</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1177145" y="2482654"/>
            <a:ext cx="1969115" cy="271613"/>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685381">
              <a:lnSpc>
                <a:spcPct val="100000"/>
              </a:lnSpc>
              <a:spcBef>
                <a:spcPts val="588"/>
              </a:spcBef>
              <a:buClrTx/>
              <a:defRPr/>
            </a:pPr>
            <a:r>
              <a:rPr lang="en-US" sz="1765" spc="8" dirty="0">
                <a:solidFill>
                  <a:srgbClr val="5C4EE5"/>
                </a:solidFill>
                <a:latin typeface="Segoe UI Semilight" panose="020B0402040204020203" pitchFamily="34" charset="0"/>
                <a:cs typeface="Segoe UI Semilight" panose="020B0402040204020203" pitchFamily="34" charset="0"/>
                <a:sym typeface="Calibri"/>
              </a:rPr>
              <a:t>Traditional</a:t>
            </a:r>
          </a:p>
        </p:txBody>
      </p:sp>
      <p:sp>
        <p:nvSpPr>
          <p:cNvPr id="15" name="Oval 14">
            <a:extLst>
              <a:ext uri="{FF2B5EF4-FFF2-40B4-BE49-F238E27FC236}">
                <a16:creationId xmlns:a16="http://schemas.microsoft.com/office/drawing/2014/main" id="{FFEEC6AB-D0A4-4C4A-8414-5670C15B52C0}"/>
              </a:ext>
              <a:ext uri="{C183D7F6-B498-43B3-948B-1728B52AA6E4}">
                <adec:decorative xmlns:adec="http://schemas.microsoft.com/office/drawing/2017/decorative" val="1"/>
              </a:ext>
            </a:extLst>
          </p:cNvPr>
          <p:cNvSpPr/>
          <p:nvPr/>
        </p:nvSpPr>
        <p:spPr bwMode="auto">
          <a:xfrm>
            <a:off x="1612531" y="1212738"/>
            <a:ext cx="1098347" cy="1098347"/>
          </a:xfrm>
          <a:prstGeom prst="ellipse">
            <a:avLst/>
          </a:prstGeom>
          <a:no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942" fontAlgn="base" hangingPunct="0">
              <a:lnSpc>
                <a:spcPct val="90000"/>
              </a:lnSpc>
              <a:spcBef>
                <a:spcPct val="0"/>
              </a:spcBef>
              <a:spcAft>
                <a:spcPct val="0"/>
              </a:spcAft>
              <a:buClrTx/>
              <a:defRPr/>
            </a:pPr>
            <a:endParaRPr lang="en-US" sz="1730" b="1" err="1">
              <a:solidFill>
                <a:srgbClr val="0078D7"/>
              </a:solidFill>
              <a:latin typeface="Segoe UI Semilight"/>
              <a:ea typeface="Segoe UI" pitchFamily="34" charset="0"/>
              <a:cs typeface="Segoe UI" pitchFamily="34" charset="0"/>
              <a:sym typeface="Calibri"/>
            </a:endParaRPr>
          </a:p>
        </p:txBody>
      </p:sp>
      <p:cxnSp>
        <p:nvCxnSpPr>
          <p:cNvPr id="30" name="Straight Connector 29">
            <a:extLst>
              <a:ext uri="{FF2B5EF4-FFF2-40B4-BE49-F238E27FC236}">
                <a16:creationId xmlns:a16="http://schemas.microsoft.com/office/drawing/2014/main" id="{5B5C9970-FB22-45F3-981B-FE05BCF7401A}"/>
              </a:ext>
              <a:ext uri="{C183D7F6-B498-43B3-948B-1728B52AA6E4}">
                <adec:decorative xmlns:adec="http://schemas.microsoft.com/office/drawing/2017/decorative" val="1"/>
              </a:ext>
            </a:extLst>
          </p:cNvPr>
          <p:cNvCxnSpPr>
            <a:cxnSpLocks/>
          </p:cNvCxnSpPr>
          <p:nvPr/>
        </p:nvCxnSpPr>
        <p:spPr>
          <a:xfrm>
            <a:off x="707232" y="2908089"/>
            <a:ext cx="3034957" cy="0"/>
          </a:xfrm>
          <a:prstGeom prst="line">
            <a:avLst/>
          </a:prstGeom>
          <a:noFill/>
          <a:ln w="12700" cap="flat" cmpd="sng" algn="ctr">
            <a:solidFill>
              <a:srgbClr val="5C4EE5"/>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4697017" y="2993667"/>
            <a:ext cx="3201051" cy="154734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214313" indent="-214313" defTabSz="685182" fontAlgn="base">
              <a:lnSpc>
                <a:spcPct val="100000"/>
              </a:lnSpc>
              <a:spcAft>
                <a:spcPts val="881"/>
              </a:spcAft>
              <a:buClrTx/>
              <a:buFont typeface="Arial" panose="020B0604020202020204" pitchFamily="34" charset="0"/>
              <a:buChar char="•"/>
              <a:defRPr/>
            </a:pPr>
            <a:r>
              <a:rPr lang="en-US" sz="1176" spc="0" dirty="0">
                <a:ln>
                  <a:noFill/>
                </a:ln>
                <a:solidFill>
                  <a:srgbClr val="000000"/>
                </a:solidFill>
                <a:latin typeface="Segoe UI"/>
                <a:ea typeface="Segoe UI" pitchFamily="34" charset="0"/>
                <a:sym typeface="Calibri"/>
              </a:rPr>
              <a:t>Agile methodologies, often scrum</a:t>
            </a:r>
          </a:p>
          <a:p>
            <a:pPr marL="214313" indent="-214313" defTabSz="685182" fontAlgn="base">
              <a:lnSpc>
                <a:spcPct val="100000"/>
              </a:lnSpc>
              <a:spcAft>
                <a:spcPts val="881"/>
              </a:spcAft>
              <a:buClrTx/>
              <a:buFont typeface="Arial" panose="020B0604020202020204" pitchFamily="34" charset="0"/>
              <a:buChar char="•"/>
              <a:defRPr/>
            </a:pPr>
            <a:r>
              <a:rPr lang="en-US" sz="1176" spc="0" dirty="0">
                <a:ln>
                  <a:noFill/>
                </a:ln>
                <a:solidFill>
                  <a:srgbClr val="000000"/>
                </a:solidFill>
                <a:latin typeface="Segoe UI"/>
                <a:ea typeface="Segoe UI" pitchFamily="34" charset="0"/>
                <a:sym typeface="Calibri"/>
              </a:rPr>
              <a:t>Multidisciplinary teams working together</a:t>
            </a:r>
          </a:p>
          <a:p>
            <a:pPr marL="214313" indent="-214313" defTabSz="685182" fontAlgn="base">
              <a:lnSpc>
                <a:spcPct val="100000"/>
              </a:lnSpc>
              <a:spcAft>
                <a:spcPts val="881"/>
              </a:spcAft>
              <a:buClrTx/>
              <a:buFont typeface="Arial" panose="020B0604020202020204" pitchFamily="34" charset="0"/>
              <a:buChar char="•"/>
              <a:defRPr/>
            </a:pPr>
            <a:r>
              <a:rPr lang="en-US" sz="1176" spc="0" dirty="0">
                <a:ln>
                  <a:noFill/>
                </a:ln>
                <a:solidFill>
                  <a:srgbClr val="000000"/>
                </a:solidFill>
                <a:latin typeface="Segoe UI"/>
                <a:ea typeface="Segoe UI" pitchFamily="34" charset="0"/>
                <a:sym typeface="Calibri"/>
              </a:rPr>
              <a:t>Development, business and IT operations are one team</a:t>
            </a:r>
          </a:p>
          <a:p>
            <a:pPr marL="214313" indent="-214313" defTabSz="685182" fontAlgn="base">
              <a:lnSpc>
                <a:spcPct val="100000"/>
              </a:lnSpc>
              <a:spcAft>
                <a:spcPts val="881"/>
              </a:spcAft>
              <a:buClrTx/>
              <a:buFont typeface="Arial" panose="020B0604020202020204" pitchFamily="34" charset="0"/>
              <a:buChar char="•"/>
              <a:defRPr/>
            </a:pPr>
            <a:r>
              <a:rPr lang="en-US" sz="1176" spc="0" dirty="0">
                <a:ln>
                  <a:noFill/>
                </a:ln>
                <a:solidFill>
                  <a:srgbClr val="000000"/>
                </a:solidFill>
                <a:latin typeface="Segoe UI"/>
                <a:ea typeface="Segoe UI" pitchFamily="34" charset="0"/>
                <a:sym typeface="Calibri"/>
              </a:rPr>
              <a:t>Several releases a day</a:t>
            </a:r>
          </a:p>
          <a:p>
            <a:pPr marL="214313" indent="-214313" defTabSz="685182" fontAlgn="base">
              <a:lnSpc>
                <a:spcPct val="100000"/>
              </a:lnSpc>
              <a:spcAft>
                <a:spcPts val="881"/>
              </a:spcAft>
              <a:buClrTx/>
              <a:buFont typeface="Arial" panose="020B0604020202020204" pitchFamily="34" charset="0"/>
              <a:buChar char="•"/>
              <a:defRPr/>
            </a:pPr>
            <a:endParaRPr lang="en-US" sz="1176" spc="0" dirty="0">
              <a:ln>
                <a:noFill/>
              </a:ln>
              <a:solidFill>
                <a:srgbClr val="000000"/>
              </a:solidFill>
              <a:latin typeface="Segoe UI"/>
              <a:ea typeface="Segoe UI" pitchFamily="34" charset="0"/>
              <a:sym typeface="Calibri"/>
            </a:endParaRP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5176593" y="2482654"/>
            <a:ext cx="1969115" cy="271613"/>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685381">
              <a:lnSpc>
                <a:spcPct val="100000"/>
              </a:lnSpc>
              <a:spcBef>
                <a:spcPts val="588"/>
              </a:spcBef>
              <a:buClrTx/>
              <a:defRPr/>
            </a:pPr>
            <a:r>
              <a:rPr lang="en-US" sz="1765" spc="8" dirty="0">
                <a:solidFill>
                  <a:srgbClr val="5C4EE5"/>
                </a:solidFill>
                <a:latin typeface="Segoe UI Semilight" panose="020B0402040204020203" pitchFamily="34" charset="0"/>
                <a:cs typeface="Segoe UI Semilight" panose="020B0402040204020203" pitchFamily="34" charset="0"/>
                <a:sym typeface="Calibri"/>
              </a:rPr>
              <a:t>DevOps</a:t>
            </a:r>
          </a:p>
        </p:txBody>
      </p:sp>
      <p:sp>
        <p:nvSpPr>
          <p:cNvPr id="44" name="Oval 43">
            <a:extLst>
              <a:ext uri="{FF2B5EF4-FFF2-40B4-BE49-F238E27FC236}">
                <a16:creationId xmlns:a16="http://schemas.microsoft.com/office/drawing/2014/main" id="{AD027C5B-353E-40A6-9A40-8A73114B3900}"/>
              </a:ext>
              <a:ext uri="{C183D7F6-B498-43B3-948B-1728B52AA6E4}">
                <adec:decorative xmlns:adec="http://schemas.microsoft.com/office/drawing/2017/decorative" val="1"/>
              </a:ext>
            </a:extLst>
          </p:cNvPr>
          <p:cNvSpPr/>
          <p:nvPr/>
        </p:nvSpPr>
        <p:spPr bwMode="auto">
          <a:xfrm>
            <a:off x="5611979" y="1212738"/>
            <a:ext cx="1098347" cy="1098347"/>
          </a:xfrm>
          <a:prstGeom prst="ellipse">
            <a:avLst/>
          </a:prstGeom>
          <a:no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942" fontAlgn="base" hangingPunct="0">
              <a:lnSpc>
                <a:spcPct val="90000"/>
              </a:lnSpc>
              <a:spcBef>
                <a:spcPct val="0"/>
              </a:spcBef>
              <a:spcAft>
                <a:spcPct val="0"/>
              </a:spcAft>
              <a:buClrTx/>
            </a:pPr>
            <a:endParaRPr lang="en-US" sz="1730" b="1" err="1">
              <a:solidFill>
                <a:srgbClr val="0078D7"/>
              </a:solidFill>
              <a:latin typeface="Segoe UI Semilight"/>
              <a:cs typeface="Segoe UI" pitchFamily="34" charset="0"/>
              <a:sym typeface="Calibri"/>
            </a:endParaRPr>
          </a:p>
        </p:txBody>
      </p:sp>
      <p:cxnSp>
        <p:nvCxnSpPr>
          <p:cNvPr id="43" name="Straight Connector 42">
            <a:extLst>
              <a:ext uri="{FF2B5EF4-FFF2-40B4-BE49-F238E27FC236}">
                <a16:creationId xmlns:a16="http://schemas.microsoft.com/office/drawing/2014/main" id="{E882D304-9AFA-42FC-BB57-B9E04FC77B72}"/>
              </a:ext>
              <a:ext uri="{C183D7F6-B498-43B3-948B-1728B52AA6E4}">
                <adec:decorative xmlns:adec="http://schemas.microsoft.com/office/drawing/2017/decorative" val="1"/>
              </a:ext>
            </a:extLst>
          </p:cNvPr>
          <p:cNvCxnSpPr>
            <a:cxnSpLocks/>
          </p:cNvCxnSpPr>
          <p:nvPr/>
        </p:nvCxnSpPr>
        <p:spPr>
          <a:xfrm>
            <a:off x="4697017" y="2908089"/>
            <a:ext cx="3201050" cy="0"/>
          </a:xfrm>
          <a:prstGeom prst="line">
            <a:avLst/>
          </a:prstGeom>
          <a:noFill/>
          <a:ln w="12700" cap="flat" cmpd="sng" algn="ctr">
            <a:solidFill>
              <a:srgbClr val="5C4EE5"/>
            </a:solidFill>
            <a:prstDash val="solid"/>
            <a:miter lim="800000"/>
          </a:ln>
          <a:effectLst/>
        </p:spPr>
      </p:cxnSp>
      <p:grpSp>
        <p:nvGrpSpPr>
          <p:cNvPr id="22" name="Group 21">
            <a:extLst>
              <a:ext uri="{FF2B5EF4-FFF2-40B4-BE49-F238E27FC236}">
                <a16:creationId xmlns:a16="http://schemas.microsoft.com/office/drawing/2014/main" id="{9AD038E7-F60D-4559-B89F-1B4FFF091319}"/>
              </a:ext>
              <a:ext uri="{C183D7F6-B498-43B3-948B-1728B52AA6E4}">
                <adec:decorative xmlns:adec="http://schemas.microsoft.com/office/drawing/2017/decorative" val="1"/>
              </a:ext>
            </a:extLst>
          </p:cNvPr>
          <p:cNvGrpSpPr/>
          <p:nvPr/>
        </p:nvGrpSpPr>
        <p:grpSpPr>
          <a:xfrm>
            <a:off x="1867378" y="1427030"/>
            <a:ext cx="599233" cy="836033"/>
            <a:chOff x="9095124" y="3288299"/>
            <a:chExt cx="916056" cy="1382083"/>
          </a:xfrm>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hangingPunct="0">
                  <a:lnSpc>
                    <a:spcPct val="90000"/>
                  </a:lnSpc>
                  <a:spcBef>
                    <a:spcPct val="0"/>
                  </a:spcBef>
                  <a:spcAft>
                    <a:spcPct val="0"/>
                  </a:spcAft>
                  <a:buClrTx/>
                  <a:defRPr/>
                </a:pPr>
                <a:endParaRPr lang="en-US" sz="1765" b="1">
                  <a:solidFill>
                    <a:srgbClr val="505050"/>
                  </a:solidFill>
                  <a:latin typeface="Segoe UI"/>
                  <a:ea typeface="Segoe UI" pitchFamily="34" charset="0"/>
                  <a:cs typeface="Segoe UI" pitchFamily="34" charset="0"/>
                  <a:sym typeface="Calibri"/>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hangingPunct="0">
                  <a:lnSpc>
                    <a:spcPct val="90000"/>
                  </a:lnSpc>
                  <a:spcBef>
                    <a:spcPct val="0"/>
                  </a:spcBef>
                  <a:spcAft>
                    <a:spcPct val="0"/>
                  </a:spcAft>
                  <a:buClrTx/>
                  <a:defRPr/>
                </a:pPr>
                <a:endParaRPr lang="en-US" sz="1765" b="1">
                  <a:solidFill>
                    <a:srgbClr val="505050"/>
                  </a:solidFill>
                  <a:latin typeface="Segoe UI"/>
                  <a:ea typeface="Segoe UI" pitchFamily="34" charset="0"/>
                  <a:cs typeface="Segoe UI" pitchFamily="34" charset="0"/>
                  <a:sym typeface="Calibri"/>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hangingPunct="0">
                  <a:lnSpc>
                    <a:spcPct val="90000"/>
                  </a:lnSpc>
                  <a:spcBef>
                    <a:spcPct val="0"/>
                  </a:spcBef>
                  <a:spcAft>
                    <a:spcPct val="0"/>
                  </a:spcAft>
                  <a:buClrTx/>
                  <a:defRPr/>
                </a:pPr>
                <a:endParaRPr lang="en-US" sz="1765" b="1">
                  <a:solidFill>
                    <a:srgbClr val="505050"/>
                  </a:solidFill>
                  <a:latin typeface="Segoe UI"/>
                  <a:ea typeface="Segoe UI" pitchFamily="34" charset="0"/>
                  <a:cs typeface="Segoe UI" pitchFamily="34" charset="0"/>
                  <a:sym typeface="Calibri"/>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hangingPunct="0">
                  <a:lnSpc>
                    <a:spcPct val="90000"/>
                  </a:lnSpc>
                  <a:spcBef>
                    <a:spcPct val="0"/>
                  </a:spcBef>
                  <a:spcAft>
                    <a:spcPct val="0"/>
                  </a:spcAft>
                  <a:buClrTx/>
                  <a:defRPr/>
                </a:pPr>
                <a:endParaRPr lang="en-US" sz="1765" b="1">
                  <a:solidFill>
                    <a:srgbClr val="505050"/>
                  </a:solidFill>
                  <a:latin typeface="Segoe UI"/>
                  <a:ea typeface="Segoe UI" pitchFamily="34" charset="0"/>
                  <a:cs typeface="Segoe UI" pitchFamily="34" charset="0"/>
                  <a:sym typeface="Calibri"/>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no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chemeClr val="tx1"/>
                </a:solidFill>
                <a:round/>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105" y="4443021"/>
              <a:ext cx="97153" cy="227361"/>
              <a:chOff x="4064485" y="1802065"/>
              <a:chExt cx="240628" cy="227361"/>
            </a:xfrm>
            <a:no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67223" tIns="33611" rIns="67223" bIns="33611" numCol="1" anchor="t" anchorCtr="0" compatLnSpc="1">
              <a:prstTxWarp prst="textNoShape">
                <a:avLst/>
              </a:prstTxWarp>
              <a:noAutofit/>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xmlns="">
                    <a:noFill/>
                  </a14:hiddenFill>
                </a:ext>
              </a:extLst>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grpSp>
      </p:grpSp>
      <p:sp>
        <p:nvSpPr>
          <p:cNvPr id="94" name="DeveloperTools_EC7A">
            <a:extLst>
              <a:ext uri="{FF2B5EF4-FFF2-40B4-BE49-F238E27FC236}">
                <a16:creationId xmlns:a16="http://schemas.microsoft.com/office/drawing/2014/main" id="{E3A9CCC7-501F-4CC8-80D2-7E8223FCAD34}"/>
              </a:ext>
              <a:ext uri="{C183D7F6-B498-43B3-948B-1728B52AA6E4}">
                <adec:decorative xmlns:adec="http://schemas.microsoft.com/office/drawing/2017/decorative" val="1"/>
              </a:ext>
            </a:extLst>
          </p:cNvPr>
          <p:cNvSpPr>
            <a:spLocks noChangeAspect="1" noEditPoints="1"/>
          </p:cNvSpPr>
          <p:nvPr/>
        </p:nvSpPr>
        <p:spPr bwMode="auto">
          <a:xfrm>
            <a:off x="5978048" y="1473402"/>
            <a:ext cx="366209" cy="57701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800" hangingPunct="0">
              <a:lnSpc>
                <a:spcPct val="80000"/>
              </a:lnSpc>
              <a:spcBef>
                <a:spcPts val="188"/>
              </a:spcBef>
              <a:buClrTx/>
              <a:defRPr/>
            </a:pPr>
            <a:endParaRPr lang="en-US" sz="1377" b="1">
              <a:solidFill>
                <a:srgbClr val="0078D7"/>
              </a:solidFill>
              <a:latin typeface="Segoe UI Semilight"/>
              <a:cs typeface="Calibri"/>
              <a:sym typeface="Calibri"/>
            </a:endParaRPr>
          </a:p>
        </p:txBody>
      </p:sp>
    </p:spTree>
    <p:extLst>
      <p:ext uri="{BB962C8B-B14F-4D97-AF65-F5344CB8AC3E}">
        <p14:creationId xmlns:p14="http://schemas.microsoft.com/office/powerpoint/2010/main" val="265790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523963" y="770983"/>
            <a:ext cx="8503625" cy="407273"/>
          </a:xfrm>
        </p:spPr>
        <p:txBody>
          <a:bodyPr/>
          <a:lstStyle/>
          <a:p>
            <a:r>
              <a:rPr lang="en-US" dirty="0"/>
              <a:t>Microsoft Azure is a powerful and flexible foundation for past, present, and future apps – easily build, manage, and deploy any application and any stack on a massive, global network using your favorite tools and frameworks.</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a:xfrm>
            <a:off x="525559" y="223495"/>
            <a:ext cx="8502029" cy="554507"/>
          </a:xfrm>
        </p:spPr>
        <p:txBody>
          <a:bodyPr/>
          <a:lstStyle/>
          <a:p>
            <a:r>
              <a:rPr lang="en-US" spc="-74" dirty="0">
                <a:solidFill>
                  <a:schemeClr val="bg1"/>
                </a:solidFill>
              </a:rPr>
              <a:t>How Microsoft can help</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574046" y="3258300"/>
            <a:ext cx="2594936" cy="1678408"/>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685182" fontAlgn="base">
              <a:lnSpc>
                <a:spcPct val="100000"/>
              </a:lnSpc>
              <a:spcAft>
                <a:spcPts val="881"/>
              </a:spcAft>
              <a:buClrTx/>
              <a:defRPr/>
            </a:pPr>
            <a:r>
              <a:rPr lang="en-US" sz="1176" spc="0" dirty="0">
                <a:ln>
                  <a:noFill/>
                </a:ln>
                <a:solidFill>
                  <a:srgbClr val="000000"/>
                </a:solidFill>
                <a:latin typeface="Segoe UI"/>
                <a:ea typeface="Segoe UI" pitchFamily="34" charset="0"/>
                <a:sym typeface="Calibri"/>
              </a:rPr>
              <a:t>Choice of IaaS, PaaS, public cloud or hybrid.</a:t>
            </a:r>
          </a:p>
          <a:p>
            <a:pPr defTabSz="685182" fontAlgn="base">
              <a:lnSpc>
                <a:spcPct val="100000"/>
              </a:lnSpc>
              <a:spcAft>
                <a:spcPts val="881"/>
              </a:spcAft>
              <a:buClrTx/>
              <a:defRPr/>
            </a:pPr>
            <a:r>
              <a:rPr lang="en-US" sz="1176" spc="0" dirty="0">
                <a:ln>
                  <a:noFill/>
                </a:ln>
                <a:solidFill>
                  <a:srgbClr val="000000"/>
                </a:solidFill>
                <a:latin typeface="Segoe UI"/>
                <a:ea typeface="Segoe UI" pitchFamily="34" charset="0"/>
                <a:sym typeface="Calibri"/>
              </a:rPr>
              <a:t>Mirror or modernize app infrastructure with VMs, containers, microservices or serverless.</a:t>
            </a:r>
          </a:p>
          <a:p>
            <a:pPr defTabSz="685182" fontAlgn="base">
              <a:lnSpc>
                <a:spcPct val="100000"/>
              </a:lnSpc>
              <a:spcAft>
                <a:spcPts val="881"/>
              </a:spcAft>
              <a:buClrTx/>
              <a:defRPr/>
            </a:pPr>
            <a:r>
              <a:rPr lang="en-US" sz="1176" spc="-8" dirty="0">
                <a:ln>
                  <a:noFill/>
                </a:ln>
                <a:solidFill>
                  <a:srgbClr val="000000"/>
                </a:solidFill>
                <a:latin typeface="Segoe UI"/>
                <a:ea typeface="Segoe UI" pitchFamily="34" charset="0"/>
                <a:sym typeface="Calibri"/>
              </a:rPr>
              <a:t>Supports all stages of the app modernization</a:t>
            </a:r>
            <a:r>
              <a:rPr lang="en-US" sz="1176" spc="0" dirty="0">
                <a:ln>
                  <a:noFill/>
                </a:ln>
                <a:solidFill>
                  <a:srgbClr val="000000"/>
                </a:solidFill>
                <a:latin typeface="Segoe UI"/>
                <a:ea typeface="Segoe UI" pitchFamily="34" charset="0"/>
                <a:sym typeface="Calibri"/>
              </a:rPr>
              <a:t> journey – from lift-and-shift to Cloud-Native.</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759016" y="2743319"/>
            <a:ext cx="1969115" cy="271613"/>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685381">
              <a:lnSpc>
                <a:spcPct val="100000"/>
              </a:lnSpc>
              <a:spcBef>
                <a:spcPts val="588"/>
              </a:spcBef>
              <a:buClrTx/>
              <a:defRPr/>
            </a:pPr>
            <a:r>
              <a:rPr lang="en-US" sz="1765" spc="8">
                <a:solidFill>
                  <a:srgbClr val="5C4EE5"/>
                </a:solidFill>
                <a:latin typeface="Segoe UI Semilight" panose="020B0402040204020203" pitchFamily="34" charset="0"/>
                <a:cs typeface="Segoe UI Semilight" panose="020B0402040204020203" pitchFamily="34" charset="0"/>
                <a:sym typeface="Calibri"/>
              </a:rPr>
              <a:t>Flexible</a:t>
            </a:r>
          </a:p>
        </p:txBody>
      </p:sp>
      <p:sp>
        <p:nvSpPr>
          <p:cNvPr id="15" name="Oval 14">
            <a:extLst>
              <a:ext uri="{FF2B5EF4-FFF2-40B4-BE49-F238E27FC236}">
                <a16:creationId xmlns:a16="http://schemas.microsoft.com/office/drawing/2014/main" id="{FFEEC6AB-D0A4-4C4A-8414-5670C15B52C0}"/>
              </a:ext>
              <a:ext uri="{C183D7F6-B498-43B3-948B-1728B52AA6E4}">
                <adec:decorative xmlns:adec="http://schemas.microsoft.com/office/drawing/2017/decorative" val="1"/>
              </a:ext>
            </a:extLst>
          </p:cNvPr>
          <p:cNvSpPr/>
          <p:nvPr/>
        </p:nvSpPr>
        <p:spPr bwMode="auto">
          <a:xfrm>
            <a:off x="1194402" y="1473403"/>
            <a:ext cx="1098347" cy="1098347"/>
          </a:xfrm>
          <a:prstGeom prst="ellipse">
            <a:avLst/>
          </a:prstGeom>
          <a:no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942" fontAlgn="base" hangingPunct="0">
              <a:lnSpc>
                <a:spcPct val="90000"/>
              </a:lnSpc>
              <a:spcBef>
                <a:spcPct val="0"/>
              </a:spcBef>
              <a:spcAft>
                <a:spcPct val="0"/>
              </a:spcAft>
              <a:buClrTx/>
              <a:defRPr/>
            </a:pPr>
            <a:endParaRPr lang="en-US" sz="1730" b="1" err="1">
              <a:solidFill>
                <a:srgbClr val="0078D7"/>
              </a:solidFill>
              <a:latin typeface="Segoe UI Semilight"/>
              <a:ea typeface="Segoe UI" pitchFamily="34" charset="0"/>
              <a:cs typeface="Segoe UI" pitchFamily="34" charset="0"/>
              <a:sym typeface="Calibri"/>
            </a:endParaRPr>
          </a:p>
        </p:txBody>
      </p:sp>
      <p:cxnSp>
        <p:nvCxnSpPr>
          <p:cNvPr id="30" name="Straight Connector 29">
            <a:extLst>
              <a:ext uri="{FF2B5EF4-FFF2-40B4-BE49-F238E27FC236}">
                <a16:creationId xmlns:a16="http://schemas.microsoft.com/office/drawing/2014/main" id="{5B5C9970-FB22-45F3-981B-FE05BCF7401A}"/>
              </a:ext>
              <a:ext uri="{C183D7F6-B498-43B3-948B-1728B52AA6E4}">
                <adec:decorative xmlns:adec="http://schemas.microsoft.com/office/drawing/2017/decorative" val="1"/>
              </a:ext>
            </a:extLst>
          </p:cNvPr>
          <p:cNvCxnSpPr>
            <a:cxnSpLocks/>
          </p:cNvCxnSpPr>
          <p:nvPr/>
        </p:nvCxnSpPr>
        <p:spPr>
          <a:xfrm flipV="1">
            <a:off x="489861" y="3168755"/>
            <a:ext cx="2604866" cy="0"/>
          </a:xfrm>
          <a:prstGeom prst="line">
            <a:avLst/>
          </a:prstGeom>
          <a:noFill/>
          <a:ln w="12700" cap="flat" cmpd="sng" algn="ctr">
            <a:solidFill>
              <a:srgbClr val="5C4EE5"/>
            </a:solidFill>
            <a:prstDash val="solid"/>
            <a:miter lim="800000"/>
          </a:ln>
          <a:effectLst/>
        </p:spPr>
      </p:cxn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3368900" y="3254333"/>
            <a:ext cx="2594936" cy="1201098"/>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685182" fontAlgn="base">
              <a:lnSpc>
                <a:spcPct val="100000"/>
              </a:lnSpc>
              <a:spcAft>
                <a:spcPts val="881"/>
              </a:spcAft>
              <a:buClrTx/>
              <a:defRPr/>
            </a:pPr>
            <a:r>
              <a:rPr lang="en-US" sz="1176" spc="-15">
                <a:ln>
                  <a:noFill/>
                </a:ln>
                <a:solidFill>
                  <a:srgbClr val="000000"/>
                </a:solidFill>
                <a:latin typeface="Segoe UI"/>
                <a:ea typeface="Segoe UI" pitchFamily="34" charset="0"/>
                <a:sym typeface="Calibri"/>
              </a:rPr>
              <a:t>Instantly improve the performance,</a:t>
            </a:r>
            <a:r>
              <a:rPr lang="en-US" sz="1176" spc="0">
                <a:ln>
                  <a:noFill/>
                </a:ln>
                <a:solidFill>
                  <a:srgbClr val="000000"/>
                </a:solidFill>
                <a:latin typeface="Segoe UI"/>
                <a:ea typeface="Segoe UI" pitchFamily="34" charset="0"/>
                <a:sym typeface="Calibri"/>
              </a:rPr>
              <a:t> scalability and resiliency of your apps by moving them to the cloud.</a:t>
            </a:r>
          </a:p>
          <a:p>
            <a:pPr defTabSz="685182" fontAlgn="base">
              <a:lnSpc>
                <a:spcPct val="100000"/>
              </a:lnSpc>
              <a:spcAft>
                <a:spcPts val="881"/>
              </a:spcAft>
              <a:buClrTx/>
              <a:defRPr/>
            </a:pPr>
            <a:r>
              <a:rPr lang="en-US" sz="1176" spc="0">
                <a:ln>
                  <a:noFill/>
                </a:ln>
                <a:solidFill>
                  <a:srgbClr val="000000"/>
                </a:solidFill>
                <a:latin typeface="Segoe UI"/>
                <a:ea typeface="Segoe UI" pitchFamily="34" charset="0"/>
                <a:sym typeface="Calibri"/>
              </a:rPr>
              <a:t>Increase business agility with Cloud-Native </a:t>
            </a:r>
            <a:r>
              <a:rPr lang="en-US" sz="1176" spc="52">
                <a:ln>
                  <a:noFill/>
                </a:ln>
                <a:solidFill>
                  <a:srgbClr val="000000"/>
                </a:solidFill>
                <a:latin typeface="Segoe UI"/>
                <a:ea typeface="Segoe UI" pitchFamily="34" charset="0"/>
                <a:sym typeface="Calibri"/>
              </a:rPr>
              <a:t>capabilities and built-in DevOps for</a:t>
            </a:r>
            <a:r>
              <a:rPr lang="en-US" sz="1176" spc="0">
                <a:ln>
                  <a:noFill/>
                </a:ln>
                <a:solidFill>
                  <a:srgbClr val="000000"/>
                </a:solidFill>
                <a:latin typeface="Segoe UI"/>
                <a:ea typeface="Segoe UI" pitchFamily="34" charset="0"/>
                <a:sym typeface="Calibri"/>
              </a:rPr>
              <a:t> continuous innovation.</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3628125" y="2743319"/>
            <a:ext cx="1969115" cy="271613"/>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685381">
              <a:lnSpc>
                <a:spcPct val="100000"/>
              </a:lnSpc>
              <a:spcBef>
                <a:spcPts val="588"/>
              </a:spcBef>
              <a:buClrTx/>
              <a:defRPr/>
            </a:pPr>
            <a:r>
              <a:rPr lang="en-US" sz="1765" spc="8">
                <a:solidFill>
                  <a:srgbClr val="5C4EE5"/>
                </a:solidFill>
                <a:latin typeface="Segoe UI Semilight" panose="020B0402040204020203" pitchFamily="34" charset="0"/>
                <a:cs typeface="Segoe UI Semilight" panose="020B0402040204020203" pitchFamily="34" charset="0"/>
                <a:sym typeface="Calibri"/>
              </a:rPr>
              <a:t>Powerful</a:t>
            </a:r>
          </a:p>
        </p:txBody>
      </p:sp>
      <p:sp>
        <p:nvSpPr>
          <p:cNvPr id="37" name="Oval 36">
            <a:extLst>
              <a:ext uri="{FF2B5EF4-FFF2-40B4-BE49-F238E27FC236}">
                <a16:creationId xmlns:a16="http://schemas.microsoft.com/office/drawing/2014/main" id="{2C6F3BAA-271E-4EC7-B804-92931A4C008D}"/>
              </a:ext>
              <a:ext uri="{C183D7F6-B498-43B3-948B-1728B52AA6E4}">
                <adec:decorative xmlns:adec="http://schemas.microsoft.com/office/drawing/2017/decorative" val="1"/>
              </a:ext>
            </a:extLst>
          </p:cNvPr>
          <p:cNvSpPr/>
          <p:nvPr/>
        </p:nvSpPr>
        <p:spPr bwMode="auto">
          <a:xfrm>
            <a:off x="4063510" y="1473403"/>
            <a:ext cx="1098347" cy="1098347"/>
          </a:xfrm>
          <a:prstGeom prst="ellipse">
            <a:avLst/>
          </a:prstGeom>
          <a:no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942" fontAlgn="base" hangingPunct="0">
              <a:lnSpc>
                <a:spcPct val="90000"/>
              </a:lnSpc>
              <a:spcBef>
                <a:spcPct val="0"/>
              </a:spcBef>
              <a:spcAft>
                <a:spcPct val="0"/>
              </a:spcAft>
              <a:buClrTx/>
            </a:pPr>
            <a:endParaRPr lang="en-US" sz="1730" b="1">
              <a:solidFill>
                <a:srgbClr val="0078D7"/>
              </a:solidFill>
              <a:latin typeface="Segoe UI Semilight"/>
              <a:cs typeface="Segoe UI" pitchFamily="34" charset="0"/>
              <a:sym typeface="Calibri"/>
            </a:endParaRPr>
          </a:p>
        </p:txBody>
      </p:sp>
      <p:cxnSp>
        <p:nvCxnSpPr>
          <p:cNvPr id="36" name="Straight Connector 35">
            <a:extLst>
              <a:ext uri="{FF2B5EF4-FFF2-40B4-BE49-F238E27FC236}">
                <a16:creationId xmlns:a16="http://schemas.microsoft.com/office/drawing/2014/main" id="{CA6AFC63-E8ED-4339-9E00-E2C01CEBBB00}"/>
              </a:ext>
              <a:ext uri="{C183D7F6-B498-43B3-948B-1728B52AA6E4}">
                <adec:decorative xmlns:adec="http://schemas.microsoft.com/office/drawing/2017/decorative" val="1"/>
              </a:ext>
            </a:extLst>
          </p:cNvPr>
          <p:cNvCxnSpPr>
            <a:cxnSpLocks/>
          </p:cNvCxnSpPr>
          <p:nvPr/>
        </p:nvCxnSpPr>
        <p:spPr>
          <a:xfrm flipV="1">
            <a:off x="3358969" y="3168755"/>
            <a:ext cx="2604866" cy="0"/>
          </a:xfrm>
          <a:prstGeom prst="line">
            <a:avLst/>
          </a:prstGeom>
          <a:noFill/>
          <a:ln w="12700" cap="flat" cmpd="sng" algn="ctr">
            <a:solidFill>
              <a:srgbClr val="5C4EE5"/>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6238010" y="3254333"/>
            <a:ext cx="2594936" cy="1562992"/>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685182" fontAlgn="base">
              <a:lnSpc>
                <a:spcPct val="100000"/>
              </a:lnSpc>
              <a:spcAft>
                <a:spcPts val="881"/>
              </a:spcAft>
              <a:buClrTx/>
              <a:defRPr/>
            </a:pPr>
            <a:r>
              <a:rPr lang="en-US" sz="1176" spc="0">
                <a:ln>
                  <a:noFill/>
                </a:ln>
                <a:solidFill>
                  <a:srgbClr val="000000"/>
                </a:solidFill>
                <a:latin typeface="Segoe UI"/>
                <a:ea typeface="Segoe UI" pitchFamily="34" charset="0"/>
                <a:sym typeface="Calibri"/>
              </a:rPr>
              <a:t>Bring your stack, we bring a cloud that runs any app, on any platform, and any language.</a:t>
            </a:r>
          </a:p>
          <a:p>
            <a:pPr defTabSz="685182" fontAlgn="base">
              <a:lnSpc>
                <a:spcPct val="100000"/>
              </a:lnSpc>
              <a:spcAft>
                <a:spcPts val="881"/>
              </a:spcAft>
              <a:buClrTx/>
              <a:defRPr/>
            </a:pPr>
            <a:r>
              <a:rPr lang="en-US" sz="1176" spc="15">
                <a:ln>
                  <a:noFill/>
                </a:ln>
                <a:solidFill>
                  <a:srgbClr val="000000"/>
                </a:solidFill>
                <a:latin typeface="Segoe UI"/>
                <a:ea typeface="Segoe UI" pitchFamily="34" charset="0"/>
                <a:sym typeface="Calibri"/>
              </a:rPr>
              <a:t>Build applications using the language and</a:t>
            </a:r>
            <a:r>
              <a:rPr lang="en-US" sz="1176" spc="0">
                <a:ln>
                  <a:noFill/>
                </a:ln>
                <a:solidFill>
                  <a:srgbClr val="000000"/>
                </a:solidFill>
                <a:latin typeface="Segoe UI"/>
                <a:ea typeface="Segoe UI" pitchFamily="34" charset="0"/>
                <a:sym typeface="Calibri"/>
              </a:rPr>
              <a:t> tools of your choice - Azure supports what </a:t>
            </a:r>
            <a:r>
              <a:rPr lang="en-US" sz="1176" spc="-8">
                <a:ln>
                  <a:noFill/>
                </a:ln>
                <a:solidFill>
                  <a:srgbClr val="000000"/>
                </a:solidFill>
                <a:latin typeface="Segoe UI"/>
                <a:ea typeface="Segoe UI" pitchFamily="34" charset="0"/>
                <a:sym typeface="Calibri"/>
              </a:rPr>
              <a:t>you already use and love so you can get up</a:t>
            </a:r>
            <a:r>
              <a:rPr lang="en-US" sz="1176" spc="0">
                <a:ln>
                  <a:noFill/>
                </a:ln>
                <a:solidFill>
                  <a:srgbClr val="000000"/>
                </a:solidFill>
                <a:latin typeface="Segoe UI"/>
                <a:ea typeface="Segoe UI" pitchFamily="34" charset="0"/>
                <a:sym typeface="Calibri"/>
              </a:rPr>
              <a:t> and running fast – just bring code.</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6497234" y="2743319"/>
            <a:ext cx="1969115" cy="271613"/>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685381">
              <a:lnSpc>
                <a:spcPct val="100000"/>
              </a:lnSpc>
              <a:spcBef>
                <a:spcPts val="588"/>
              </a:spcBef>
              <a:buClrTx/>
              <a:defRPr/>
            </a:pPr>
            <a:r>
              <a:rPr lang="en-US" sz="1765" spc="8">
                <a:solidFill>
                  <a:srgbClr val="5C4EE5"/>
                </a:solidFill>
                <a:latin typeface="Segoe UI Semilight" panose="020B0402040204020203" pitchFamily="34" charset="0"/>
                <a:cs typeface="Segoe UI Semilight" panose="020B0402040204020203" pitchFamily="34" charset="0"/>
                <a:sym typeface="Calibri"/>
              </a:rPr>
              <a:t>Open</a:t>
            </a:r>
          </a:p>
        </p:txBody>
      </p:sp>
      <p:sp>
        <p:nvSpPr>
          <p:cNvPr id="44" name="Oval 43">
            <a:extLst>
              <a:ext uri="{FF2B5EF4-FFF2-40B4-BE49-F238E27FC236}">
                <a16:creationId xmlns:a16="http://schemas.microsoft.com/office/drawing/2014/main" id="{AD027C5B-353E-40A6-9A40-8A73114B3900}"/>
              </a:ext>
              <a:ext uri="{C183D7F6-B498-43B3-948B-1728B52AA6E4}">
                <adec:decorative xmlns:adec="http://schemas.microsoft.com/office/drawing/2017/decorative" val="1"/>
              </a:ext>
            </a:extLst>
          </p:cNvPr>
          <p:cNvSpPr/>
          <p:nvPr/>
        </p:nvSpPr>
        <p:spPr bwMode="auto">
          <a:xfrm>
            <a:off x="6932620" y="1473403"/>
            <a:ext cx="1098347" cy="1098347"/>
          </a:xfrm>
          <a:prstGeom prst="ellipse">
            <a:avLst/>
          </a:prstGeom>
          <a:no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942" fontAlgn="base" hangingPunct="0">
              <a:lnSpc>
                <a:spcPct val="90000"/>
              </a:lnSpc>
              <a:spcBef>
                <a:spcPct val="0"/>
              </a:spcBef>
              <a:spcAft>
                <a:spcPct val="0"/>
              </a:spcAft>
              <a:buClrTx/>
            </a:pPr>
            <a:endParaRPr lang="en-US" sz="1730" b="1" err="1">
              <a:solidFill>
                <a:srgbClr val="0078D7"/>
              </a:solidFill>
              <a:latin typeface="Segoe UI Semilight"/>
              <a:cs typeface="Segoe UI" pitchFamily="34" charset="0"/>
              <a:sym typeface="Calibri"/>
            </a:endParaRPr>
          </a:p>
        </p:txBody>
      </p:sp>
      <p:cxnSp>
        <p:nvCxnSpPr>
          <p:cNvPr id="43" name="Straight Connector 42">
            <a:extLst>
              <a:ext uri="{FF2B5EF4-FFF2-40B4-BE49-F238E27FC236}">
                <a16:creationId xmlns:a16="http://schemas.microsoft.com/office/drawing/2014/main" id="{E882D304-9AFA-42FC-BB57-B9E04FC77B72}"/>
              </a:ext>
              <a:ext uri="{C183D7F6-B498-43B3-948B-1728B52AA6E4}">
                <adec:decorative xmlns:adec="http://schemas.microsoft.com/office/drawing/2017/decorative" val="1"/>
              </a:ext>
            </a:extLst>
          </p:cNvPr>
          <p:cNvCxnSpPr>
            <a:cxnSpLocks/>
          </p:cNvCxnSpPr>
          <p:nvPr/>
        </p:nvCxnSpPr>
        <p:spPr>
          <a:xfrm flipV="1">
            <a:off x="6228079" y="3168755"/>
            <a:ext cx="2604866" cy="0"/>
          </a:xfrm>
          <a:prstGeom prst="line">
            <a:avLst/>
          </a:prstGeom>
          <a:noFill/>
          <a:ln w="12700" cap="flat" cmpd="sng" algn="ctr">
            <a:solidFill>
              <a:srgbClr val="5C4EE5"/>
            </a:solidFill>
            <a:prstDash val="solid"/>
            <a:miter lim="800000"/>
          </a:ln>
          <a:effectLst/>
        </p:spPr>
      </p:cxnSp>
      <p:grpSp>
        <p:nvGrpSpPr>
          <p:cNvPr id="22" name="Group 21">
            <a:extLst>
              <a:ext uri="{FF2B5EF4-FFF2-40B4-BE49-F238E27FC236}">
                <a16:creationId xmlns:a16="http://schemas.microsoft.com/office/drawing/2014/main" id="{9AD038E7-F60D-4559-B89F-1B4FFF091319}"/>
              </a:ext>
              <a:ext uri="{C183D7F6-B498-43B3-948B-1728B52AA6E4}">
                <adec:decorative xmlns:adec="http://schemas.microsoft.com/office/drawing/2017/decorative" val="1"/>
              </a:ext>
            </a:extLst>
          </p:cNvPr>
          <p:cNvGrpSpPr/>
          <p:nvPr/>
        </p:nvGrpSpPr>
        <p:grpSpPr>
          <a:xfrm>
            <a:off x="1449249" y="1687696"/>
            <a:ext cx="599233" cy="836033"/>
            <a:chOff x="9095124" y="3288299"/>
            <a:chExt cx="916056" cy="1382083"/>
          </a:xfrm>
          <a:noFill/>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a:grpFill/>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grp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hangingPunct="0">
                  <a:lnSpc>
                    <a:spcPct val="90000"/>
                  </a:lnSpc>
                  <a:spcBef>
                    <a:spcPct val="0"/>
                  </a:spcBef>
                  <a:spcAft>
                    <a:spcPct val="0"/>
                  </a:spcAft>
                  <a:buClrTx/>
                  <a:defRPr/>
                </a:pPr>
                <a:endParaRPr lang="en-US" sz="1765" b="1">
                  <a:solidFill>
                    <a:srgbClr val="505050"/>
                  </a:solidFill>
                  <a:latin typeface="Segoe UI"/>
                  <a:ea typeface="Segoe UI" pitchFamily="34" charset="0"/>
                  <a:cs typeface="Segoe UI" pitchFamily="34" charset="0"/>
                  <a:sym typeface="Calibri"/>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grp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hangingPunct="0">
                  <a:lnSpc>
                    <a:spcPct val="90000"/>
                  </a:lnSpc>
                  <a:spcBef>
                    <a:spcPct val="0"/>
                  </a:spcBef>
                  <a:spcAft>
                    <a:spcPct val="0"/>
                  </a:spcAft>
                  <a:buClrTx/>
                  <a:defRPr/>
                </a:pPr>
                <a:endParaRPr lang="en-US" sz="1765" b="1">
                  <a:solidFill>
                    <a:srgbClr val="505050"/>
                  </a:solidFill>
                  <a:latin typeface="Segoe UI"/>
                  <a:ea typeface="Segoe UI" pitchFamily="34" charset="0"/>
                  <a:cs typeface="Segoe UI" pitchFamily="34" charset="0"/>
                  <a:sym typeface="Calibri"/>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grp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hangingPunct="0">
                  <a:lnSpc>
                    <a:spcPct val="90000"/>
                  </a:lnSpc>
                  <a:spcBef>
                    <a:spcPct val="0"/>
                  </a:spcBef>
                  <a:spcAft>
                    <a:spcPct val="0"/>
                  </a:spcAft>
                  <a:buClrTx/>
                  <a:defRPr/>
                </a:pPr>
                <a:endParaRPr lang="en-US" sz="1765" b="1">
                  <a:solidFill>
                    <a:srgbClr val="505050"/>
                  </a:solidFill>
                  <a:latin typeface="Segoe UI"/>
                  <a:ea typeface="Segoe UI" pitchFamily="34" charset="0"/>
                  <a:cs typeface="Segoe UI" pitchFamily="34" charset="0"/>
                  <a:sym typeface="Calibri"/>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grp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hangingPunct="0">
                  <a:lnSpc>
                    <a:spcPct val="90000"/>
                  </a:lnSpc>
                  <a:spcBef>
                    <a:spcPct val="0"/>
                  </a:spcBef>
                  <a:spcAft>
                    <a:spcPct val="0"/>
                  </a:spcAft>
                  <a:buClrTx/>
                  <a:defRPr/>
                </a:pPr>
                <a:endParaRPr lang="en-US" sz="1765" b="1">
                  <a:solidFill>
                    <a:srgbClr val="505050"/>
                  </a:solidFill>
                  <a:latin typeface="Segoe UI"/>
                  <a:ea typeface="Segoe UI" pitchFamily="34" charset="0"/>
                  <a:cs typeface="Segoe UI" pitchFamily="34" charset="0"/>
                  <a:sym typeface="Calibri"/>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grp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rgbClr val="5C4EE5"/>
                </a:solidFill>
                <a:round/>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grpFill/>
            <a:ln w="15875" cap="flat">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5875" cap="flat">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5875" cap="flat">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105" y="4443021"/>
              <a:ext cx="97153" cy="227361"/>
              <a:chOff x="4064485" y="1802065"/>
              <a:chExt cx="240628" cy="227361"/>
            </a:xfrm>
            <a:grp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grpFill/>
            <a:ln w="15875">
              <a:solidFill>
                <a:srgbClr val="5C4EE5"/>
              </a:solidFill>
              <a:round/>
              <a:headEnd/>
              <a:tailEnd/>
            </a:ln>
          </p:spPr>
          <p:txBody>
            <a:bodyPr vert="horz" wrap="square" lIns="67223" tIns="33611" rIns="67223" bIns="33611" numCol="1" anchor="t" anchorCtr="0" compatLnSpc="1">
              <a:prstTxWarp prst="textNoShape">
                <a:avLst/>
              </a:prstTxWarp>
              <a:noAutofit/>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a:grpFill/>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grpFill/>
              <a:ln w="15875" cap="flat">
                <a:solidFill>
                  <a:srgbClr val="5C4EE5"/>
                </a:solidFill>
                <a:prstDash val="solid"/>
                <a:miter lim="800000"/>
                <a:headEnd/>
                <a:tailEnd/>
              </a:ln>
              <a:extLst>
                <a:ext uri="{909E8E84-426E-40dd-AFC4-6F175D3DCCD1}">
                  <a14:hiddenFill xmlns:a14="http://schemas.microsoft.com/office/drawing/2010/main" xmlns="">
                    <a:noFill/>
                  </a14:hiddenFill>
                </a:ext>
              </a:extLst>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grpFill/>
              <a:ln w="15875" cap="flat">
                <a:solidFill>
                  <a:srgbClr val="5C4EE5"/>
                </a:solidFill>
                <a:prstDash val="solid"/>
                <a:miter lim="800000"/>
                <a:headEnd/>
                <a:tailEnd/>
              </a:ln>
              <a:extLst>
                <a:ext uri="{909E8E84-426E-40dd-AFC4-6F175D3DCCD1}">
                  <a14:hiddenFill xmlns:a14="http://schemas.microsoft.com/office/drawing/2010/main" xmlns="">
                    <a:noFill/>
                  </a14:hiddenFill>
                </a:ext>
              </a:extLst>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grpSp>
      </p:grpSp>
      <p:sp>
        <p:nvSpPr>
          <p:cNvPr id="93" name="speedometer_2">
            <a:extLst>
              <a:ext uri="{FF2B5EF4-FFF2-40B4-BE49-F238E27FC236}">
                <a16:creationId xmlns:a16="http://schemas.microsoft.com/office/drawing/2014/main" id="{D9E36D5C-5F63-4FE0-91B5-CA2099DB7621}"/>
              </a:ext>
              <a:ext uri="{C183D7F6-B498-43B3-948B-1728B52AA6E4}">
                <adec:decorative xmlns:adec="http://schemas.microsoft.com/office/drawing/2017/decorative" val="1"/>
              </a:ext>
            </a:extLst>
          </p:cNvPr>
          <p:cNvSpPr>
            <a:spLocks noChangeAspect="1" noEditPoints="1"/>
          </p:cNvSpPr>
          <p:nvPr/>
        </p:nvSpPr>
        <p:spPr bwMode="auto">
          <a:xfrm>
            <a:off x="4312197" y="1722089"/>
            <a:ext cx="590305" cy="59030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85800" hangingPunct="0">
              <a:lnSpc>
                <a:spcPct val="80000"/>
              </a:lnSpc>
              <a:spcBef>
                <a:spcPts val="188"/>
              </a:spcBef>
              <a:buClrTx/>
              <a:defRPr/>
            </a:pPr>
            <a:endParaRPr lang="en-US" sz="1377" b="1">
              <a:solidFill>
                <a:srgbClr val="505050"/>
              </a:solidFill>
              <a:latin typeface="Segoe UI Semilight"/>
              <a:cs typeface="Calibri"/>
              <a:sym typeface="Calibri"/>
            </a:endParaRPr>
          </a:p>
        </p:txBody>
      </p:sp>
      <p:sp>
        <p:nvSpPr>
          <p:cNvPr id="94" name="DeveloperTools_EC7A">
            <a:extLst>
              <a:ext uri="{FF2B5EF4-FFF2-40B4-BE49-F238E27FC236}">
                <a16:creationId xmlns:a16="http://schemas.microsoft.com/office/drawing/2014/main" id="{E3A9CCC7-501F-4CC8-80D2-7E8223FCAD34}"/>
              </a:ext>
              <a:ext uri="{C183D7F6-B498-43B3-948B-1728B52AA6E4}">
                <adec:decorative xmlns:adec="http://schemas.microsoft.com/office/drawing/2017/decorative" val="1"/>
              </a:ext>
            </a:extLst>
          </p:cNvPr>
          <p:cNvSpPr>
            <a:spLocks noChangeAspect="1" noEditPoints="1"/>
          </p:cNvSpPr>
          <p:nvPr/>
        </p:nvSpPr>
        <p:spPr bwMode="auto">
          <a:xfrm>
            <a:off x="7298689" y="1734067"/>
            <a:ext cx="366209" cy="57701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85800" hangingPunct="0">
              <a:lnSpc>
                <a:spcPct val="80000"/>
              </a:lnSpc>
              <a:spcBef>
                <a:spcPts val="188"/>
              </a:spcBef>
              <a:buClrTx/>
              <a:defRPr/>
            </a:pPr>
            <a:endParaRPr lang="en-US" sz="1377" b="1">
              <a:solidFill>
                <a:srgbClr val="0078D7"/>
              </a:solidFill>
              <a:latin typeface="Segoe UI Semilight"/>
              <a:cs typeface="Calibri"/>
              <a:sym typeface="Calibri"/>
            </a:endParaRPr>
          </a:p>
        </p:txBody>
      </p:sp>
    </p:spTree>
    <p:extLst>
      <p:ext uri="{BB962C8B-B14F-4D97-AF65-F5344CB8AC3E}">
        <p14:creationId xmlns:p14="http://schemas.microsoft.com/office/powerpoint/2010/main" val="333001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544488" y="840431"/>
            <a:ext cx="8504831" cy="611083"/>
          </a:xfrm>
        </p:spPr>
        <p:txBody>
          <a:bodyPr/>
          <a:lstStyle/>
          <a:p>
            <a:r>
              <a:rPr lang="en-US" dirty="0"/>
              <a:t>DevOps brings together people, processes, and technology,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564875" y="230899"/>
            <a:ext cx="8502029" cy="554507"/>
          </a:xfrm>
        </p:spPr>
        <p:txBody>
          <a:bodyPr/>
          <a:lstStyle/>
          <a:p>
            <a:r>
              <a:rPr lang="en-US" spc="-74" dirty="0">
                <a:solidFill>
                  <a:schemeClr val="bg1"/>
                </a:solidFill>
              </a:rPr>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20737" y="2450406"/>
            <a:ext cx="2722505" cy="1951315"/>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349778">
              <a:spcAft>
                <a:spcPts val="263"/>
              </a:spcAft>
              <a:defRPr/>
            </a:pPr>
            <a:r>
              <a:rPr lang="en-US" sz="1176" b="0" dirty="0">
                <a:solidFill>
                  <a:srgbClr val="5C4EE5"/>
                </a:solidFill>
                <a:latin typeface="Calibri"/>
                <a:sym typeface="Calibri"/>
              </a:rPr>
              <a:t>Continuous Integration (CI)</a:t>
            </a:r>
          </a:p>
          <a:p>
            <a:pPr algn="ctr" defTabSz="685644">
              <a:spcAft>
                <a:spcPts val="263"/>
              </a:spcAft>
              <a:defRPr/>
            </a:pPr>
            <a:endParaRPr lang="en-US" sz="1176" dirty="0">
              <a:solidFill>
                <a:srgbClr val="0078D7"/>
              </a:solidFill>
              <a:latin typeface="Segoe UI"/>
              <a:sym typeface="Calibri"/>
            </a:endParaRP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Improve software development quality and speed.</a:t>
            </a: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When you use Azure Pipelines or Jenkins to build apps in the cloud and deploy to Azure, each time you commit code, it’s automatically built and tested and bugs are detected faster.</a:t>
            </a:r>
            <a:endParaRPr lang="en-US" sz="1176" b="0" dirty="0">
              <a:solidFill>
                <a:srgbClr val="000000"/>
              </a:solidFill>
              <a:latin typeface="Segoe UI"/>
              <a:sym typeface="Calibr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3211214" y="2414930"/>
            <a:ext cx="2716903" cy="2776858"/>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349778">
              <a:spcAft>
                <a:spcPts val="263"/>
              </a:spcAft>
              <a:defRPr/>
            </a:pPr>
            <a:r>
              <a:rPr lang="en-US" sz="1176" b="0" dirty="0">
                <a:solidFill>
                  <a:srgbClr val="5C4EE5"/>
                </a:solidFill>
                <a:latin typeface="Calibri"/>
                <a:sym typeface="Calibri"/>
              </a:rPr>
              <a:t>Continuous Deployment (CD)</a:t>
            </a:r>
          </a:p>
          <a:p>
            <a:pPr algn="ctr" defTabSz="685644">
              <a:spcAft>
                <a:spcPts val="263"/>
              </a:spcAft>
              <a:defRPr/>
            </a:pPr>
            <a:endParaRPr lang="en-US" sz="1028" dirty="0">
              <a:solidFill>
                <a:srgbClr val="0078D7"/>
              </a:solidFill>
              <a:latin typeface="Segoe UI"/>
              <a:sym typeface="Calibri"/>
            </a:endParaRP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By combining continuous integration and infrastructure as code (</a:t>
            </a:r>
            <a:r>
              <a:rPr lang="en-US" sz="1176" b="0" dirty="0" err="1">
                <a:solidFill>
                  <a:srgbClr val="000000"/>
                </a:solidFill>
                <a:latin typeface="Helvetica"/>
                <a:sym typeface="Calibri"/>
              </a:rPr>
              <a:t>IaC</a:t>
            </a:r>
            <a:r>
              <a:rPr lang="en-US" sz="1176" b="0" dirty="0">
                <a:solidFill>
                  <a:srgbClr val="000000"/>
                </a:solidFill>
                <a:latin typeface="Helvetica"/>
                <a:sym typeface="Calibri"/>
              </a:rPr>
              <a:t>), you’ll achieve identical deployments and the confidence to deploy to production at any time.</a:t>
            </a: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6093349" y="2414930"/>
            <a:ext cx="2722505" cy="208307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349778">
              <a:spcAft>
                <a:spcPts val="263"/>
              </a:spcAft>
              <a:defRPr/>
            </a:pPr>
            <a:r>
              <a:rPr lang="en-US" sz="1176" b="0" dirty="0">
                <a:solidFill>
                  <a:srgbClr val="5C4EE5"/>
                </a:solidFill>
                <a:latin typeface="Calibri"/>
                <a:sym typeface="Calibri"/>
              </a:rPr>
              <a:t>Continuous Learning &amp; Monitoring</a:t>
            </a:r>
          </a:p>
          <a:p>
            <a:pPr algn="ctr" defTabSz="685644">
              <a:spcAft>
                <a:spcPts val="263"/>
              </a:spcAft>
              <a:defRPr/>
            </a:pPr>
            <a:endParaRPr lang="en-US" sz="1028" dirty="0">
              <a:solidFill>
                <a:srgbClr val="0078D7"/>
              </a:solidFill>
              <a:latin typeface="Segoe UI"/>
              <a:sym typeface="Calibri"/>
            </a:endParaRP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With Azure Application Insights you can identify how your applications are performing and test if the recent deployment made things better or worse.</a:t>
            </a:r>
          </a:p>
          <a:p>
            <a:pPr marL="210050" indent="-210050" defTabSz="349778">
              <a:spcAft>
                <a:spcPts val="263"/>
              </a:spcAft>
              <a:buFont typeface="Arial" panose="020B0604020202020204" pitchFamily="34" charset="0"/>
              <a:buChar char="•"/>
              <a:defRPr/>
            </a:pPr>
            <a:r>
              <a:rPr lang="en-US" sz="1176" b="0" spc="-29" dirty="0">
                <a:solidFill>
                  <a:srgbClr val="000000"/>
                </a:solidFill>
                <a:latin typeface="Helvetica"/>
                <a:sym typeface="Calibri"/>
              </a:rPr>
              <a:t>Using CI/CD practices, paired with monitoring</a:t>
            </a:r>
            <a:r>
              <a:rPr lang="en-US" sz="1176" b="0" dirty="0">
                <a:solidFill>
                  <a:srgbClr val="000000"/>
                </a:solidFill>
                <a:latin typeface="Helvetica"/>
                <a:sym typeface="Calibri"/>
              </a:rPr>
              <a:t> </a:t>
            </a:r>
            <a:r>
              <a:rPr lang="en-US" sz="1176" b="0" spc="-22" dirty="0">
                <a:solidFill>
                  <a:srgbClr val="000000"/>
                </a:solidFill>
                <a:latin typeface="Helvetica"/>
                <a:sym typeface="Calibri"/>
              </a:rPr>
              <a:t>tools, you’ll be able to safely deliver features</a:t>
            </a:r>
            <a:r>
              <a:rPr lang="en-US" sz="1176" b="0" dirty="0">
                <a:solidFill>
                  <a:srgbClr val="000000"/>
                </a:solidFill>
                <a:latin typeface="Helvetica"/>
                <a:sym typeface="Calibri"/>
              </a:rPr>
              <a:t> to your customers as soon as they’re ready.</a:t>
            </a:r>
            <a:endParaRPr lang="en-US" sz="1176" b="0" dirty="0">
              <a:solidFill>
                <a:srgbClr val="000000"/>
              </a:solidFill>
              <a:latin typeface="Segoe UI"/>
              <a:sym typeface="Calibr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379243" y="2703914"/>
            <a:ext cx="2604866" cy="0"/>
          </a:xfrm>
          <a:prstGeom prst="line">
            <a:avLst/>
          </a:prstGeom>
          <a:noFill/>
          <a:ln w="12700" cap="flat" cmpd="sng" algn="ctr">
            <a:solidFill>
              <a:srgbClr val="5C4EE5"/>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3267233" y="2703914"/>
            <a:ext cx="2604866" cy="0"/>
          </a:xfrm>
          <a:prstGeom prst="line">
            <a:avLst/>
          </a:prstGeom>
          <a:noFill/>
          <a:ln w="12700" cap="flat" cmpd="sng" algn="ctr">
            <a:solidFill>
              <a:srgbClr val="5C4EE5"/>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6161321" y="2703914"/>
            <a:ext cx="2586561" cy="0"/>
          </a:xfrm>
          <a:prstGeom prst="line">
            <a:avLst/>
          </a:prstGeom>
          <a:noFill/>
          <a:ln w="12700" cap="flat" cmpd="sng" algn="ctr">
            <a:solidFill>
              <a:srgbClr val="5C4EE5"/>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402089" y="1850313"/>
            <a:ext cx="559170" cy="454568"/>
            <a:chOff x="1228673" y="2642918"/>
            <a:chExt cx="985201" cy="800902"/>
          </a:xfrm>
          <a:no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85800" hangingPunct="0">
                <a:lnSpc>
                  <a:spcPct val="80000"/>
                </a:lnSpc>
                <a:spcBef>
                  <a:spcPts val="188"/>
                </a:spcBef>
                <a:buClrTx/>
                <a:defRPr/>
              </a:pPr>
              <a:endParaRPr lang="en-US" sz="662" b="1">
                <a:gradFill>
                  <a:gsLst>
                    <a:gs pos="0">
                      <a:srgbClr val="505050"/>
                    </a:gs>
                    <a:gs pos="100000">
                      <a:srgbClr val="505050"/>
                    </a:gs>
                  </a:gsLst>
                  <a:lin ang="5400000" scaled="1"/>
                </a:gradFill>
                <a:latin typeface="Segoe UI Semilight"/>
                <a:cs typeface="Calibri"/>
                <a:sym typeface="Calibri"/>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85800" hangingPunct="0">
                <a:lnSpc>
                  <a:spcPct val="80000"/>
                </a:lnSpc>
                <a:spcBef>
                  <a:spcPts val="188"/>
                </a:spcBef>
                <a:buClrTx/>
                <a:defRPr/>
              </a:pPr>
              <a:endParaRPr lang="en-US" sz="662" b="1">
                <a:gradFill>
                  <a:gsLst>
                    <a:gs pos="0">
                      <a:srgbClr val="505050"/>
                    </a:gs>
                    <a:gs pos="100000">
                      <a:srgbClr val="505050"/>
                    </a:gs>
                  </a:gsLst>
                  <a:lin ang="5400000" scaled="1"/>
                </a:gradFill>
                <a:latin typeface="Segoe UI Semilight"/>
                <a:cs typeface="Calibri"/>
                <a:sym typeface="Calibri"/>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4365533" y="1866660"/>
            <a:ext cx="450357" cy="38888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800" hangingPunct="0">
              <a:lnSpc>
                <a:spcPct val="80000"/>
              </a:lnSpc>
              <a:spcBef>
                <a:spcPts val="188"/>
              </a:spcBef>
              <a:buClrTx/>
              <a:defRPr/>
            </a:pPr>
            <a:endParaRPr lang="en-US" sz="1297" b="1">
              <a:solidFill>
                <a:srgbClr val="353535"/>
              </a:solidFill>
              <a:latin typeface="Segoe UI Semilight"/>
              <a:cs typeface="Calibri"/>
              <a:sym typeface="Calibri"/>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7152355" y="1882076"/>
            <a:ext cx="592160" cy="377263"/>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800" hangingPunct="0">
                <a:lnSpc>
                  <a:spcPct val="80000"/>
                </a:lnSpc>
                <a:spcBef>
                  <a:spcPts val="188"/>
                </a:spcBef>
                <a:buClrTx/>
                <a:defRPr/>
              </a:pPr>
              <a:endParaRPr lang="en-US" sz="662" b="1">
                <a:gradFill>
                  <a:gsLst>
                    <a:gs pos="0">
                      <a:srgbClr val="505050"/>
                    </a:gs>
                    <a:gs pos="100000">
                      <a:srgbClr val="505050"/>
                    </a:gs>
                  </a:gsLst>
                </a:gradFill>
                <a:latin typeface="Segoe UI Semilight"/>
                <a:cs typeface="Calibri"/>
                <a:sym typeface="Calibri"/>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800" hangingPunct="0">
                <a:lnSpc>
                  <a:spcPct val="80000"/>
                </a:lnSpc>
                <a:spcBef>
                  <a:spcPts val="188"/>
                </a:spcBef>
                <a:buClrTx/>
                <a:defRPr/>
              </a:pPr>
              <a:endParaRPr lang="en-US" sz="1377" b="1">
                <a:solidFill>
                  <a:srgbClr val="353535"/>
                </a:solidFill>
                <a:latin typeface="Segoe UI Semilight"/>
                <a:cs typeface="Calibri"/>
                <a:sym typeface="Calibri"/>
              </a:endParaRPr>
            </a:p>
          </p:txBody>
        </p:sp>
      </p:grpSp>
    </p:spTree>
    <p:extLst>
      <p:ext uri="{BB962C8B-B14F-4D97-AF65-F5344CB8AC3E}">
        <p14:creationId xmlns:p14="http://schemas.microsoft.com/office/powerpoint/2010/main" val="3421239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487681" y="86678"/>
            <a:ext cx="7886700" cy="994172"/>
          </a:xfrm>
        </p:spPr>
        <p:txBody>
          <a:bodyPr vert="horz" wrap="square" lIns="68580" tIns="34290" rIns="68580" bIns="34290" rtlCol="0" anchor="ctr">
            <a:normAutofit/>
          </a:bodyPr>
          <a:lstStyle/>
          <a:p>
            <a:r>
              <a:rPr lang="en-US" spc="-74" dirty="0">
                <a:solidFill>
                  <a:schemeClr val="bg1"/>
                </a:solidFill>
              </a:rPr>
              <a:t>CI vs CS</a:t>
            </a:r>
          </a:p>
        </p:txBody>
      </p:sp>
      <p:graphicFrame>
        <p:nvGraphicFramePr>
          <p:cNvPr id="6" name="Table 5">
            <a:extLst>
              <a:ext uri="{FF2B5EF4-FFF2-40B4-BE49-F238E27FC236}">
                <a16:creationId xmlns:a16="http://schemas.microsoft.com/office/drawing/2014/main" id="{A5AA6124-8BC6-427C-B16F-76A6864A5D03}"/>
              </a:ext>
            </a:extLst>
          </p:cNvPr>
          <p:cNvGraphicFramePr>
            <a:graphicFrameLocks noGrp="1"/>
          </p:cNvGraphicFramePr>
          <p:nvPr/>
        </p:nvGraphicFramePr>
        <p:xfrm>
          <a:off x="621506" y="1538817"/>
          <a:ext cx="7893845" cy="2924310"/>
        </p:xfrm>
        <a:graphic>
          <a:graphicData uri="http://schemas.openxmlformats.org/drawingml/2006/table">
            <a:tbl>
              <a:tblPr firstRow="1" bandRow="1">
                <a:noFill/>
              </a:tblPr>
              <a:tblGrid>
                <a:gridCol w="3767939">
                  <a:extLst>
                    <a:ext uri="{9D8B030D-6E8A-4147-A177-3AD203B41FA5}">
                      <a16:colId xmlns:a16="http://schemas.microsoft.com/office/drawing/2014/main" val="452297690"/>
                    </a:ext>
                  </a:extLst>
                </a:gridCol>
                <a:gridCol w="4125905">
                  <a:extLst>
                    <a:ext uri="{9D8B030D-6E8A-4147-A177-3AD203B41FA5}">
                      <a16:colId xmlns:a16="http://schemas.microsoft.com/office/drawing/2014/main" val="195203789"/>
                    </a:ext>
                  </a:extLst>
                </a:gridCol>
              </a:tblGrid>
              <a:tr h="485733">
                <a:tc>
                  <a:txBody>
                    <a:bodyPr/>
                    <a:lstStyle/>
                    <a:p>
                      <a:pPr algn="l" fontAlgn="b"/>
                      <a:r>
                        <a:rPr lang="es-ES" sz="1700" b="1" dirty="0" err="1">
                          <a:solidFill>
                            <a:srgbClr val="5C4EE5"/>
                          </a:solidFill>
                          <a:effectLst/>
                        </a:rPr>
                        <a:t>Continuous</a:t>
                      </a:r>
                      <a:r>
                        <a:rPr lang="es-ES" sz="1700" b="1" dirty="0">
                          <a:solidFill>
                            <a:srgbClr val="5C4EE5"/>
                          </a:solidFill>
                          <a:effectLst/>
                        </a:rPr>
                        <a:t> </a:t>
                      </a:r>
                      <a:r>
                        <a:rPr lang="es-ES" sz="1700" b="1" dirty="0" err="1">
                          <a:solidFill>
                            <a:srgbClr val="5C4EE5"/>
                          </a:solidFill>
                          <a:effectLst/>
                        </a:rPr>
                        <a:t>integration</a:t>
                      </a:r>
                      <a:r>
                        <a:rPr lang="es-ES" sz="1700" b="1" dirty="0">
                          <a:solidFill>
                            <a:srgbClr val="5C4EE5"/>
                          </a:solidFill>
                          <a:effectLst/>
                        </a:rPr>
                        <a:t> (CI)</a:t>
                      </a:r>
                    </a:p>
                  </a:txBody>
                  <a:tcPr marL="198258" marR="82607" marT="99129" marB="99129"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l" fontAlgn="b"/>
                      <a:r>
                        <a:rPr lang="es-ES" sz="1700" b="1" dirty="0" err="1">
                          <a:solidFill>
                            <a:srgbClr val="5C4EE5"/>
                          </a:solidFill>
                          <a:effectLst/>
                        </a:rPr>
                        <a:t>Continuous</a:t>
                      </a:r>
                      <a:r>
                        <a:rPr lang="es-ES" sz="1700" b="1" dirty="0">
                          <a:solidFill>
                            <a:srgbClr val="5C4EE5"/>
                          </a:solidFill>
                          <a:effectLst/>
                        </a:rPr>
                        <a:t> </a:t>
                      </a:r>
                      <a:r>
                        <a:rPr lang="es-ES" sz="1700" b="1" dirty="0" err="1">
                          <a:solidFill>
                            <a:srgbClr val="5C4EE5"/>
                          </a:solidFill>
                          <a:effectLst/>
                        </a:rPr>
                        <a:t>delivery</a:t>
                      </a:r>
                      <a:r>
                        <a:rPr lang="es-ES" sz="1700" b="1" dirty="0">
                          <a:solidFill>
                            <a:srgbClr val="5C4EE5"/>
                          </a:solidFill>
                          <a:effectLst/>
                        </a:rPr>
                        <a:t> (CD)</a:t>
                      </a:r>
                    </a:p>
                  </a:txBody>
                  <a:tcPr marL="198258" marR="82607" marT="99129" marB="99129"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3742326347"/>
                  </a:ext>
                </a:extLst>
              </a:tr>
              <a:tr h="485733">
                <a:tc>
                  <a:txBody>
                    <a:bodyPr/>
                    <a:lstStyle/>
                    <a:p>
                      <a:pPr fontAlgn="t"/>
                      <a:r>
                        <a:rPr lang="es-ES" sz="1700">
                          <a:solidFill>
                            <a:schemeClr val="tx1">
                              <a:lumMod val="75000"/>
                              <a:lumOff val="25000"/>
                            </a:schemeClr>
                          </a:solidFill>
                          <a:effectLst/>
                        </a:rPr>
                        <a:t>Increase code coverage.</a:t>
                      </a:r>
                    </a:p>
                  </a:txBody>
                  <a:tcPr marL="198258" marR="82607" marT="99129" marB="99129">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fontAlgn="t"/>
                      <a:r>
                        <a:rPr lang="en-US" sz="1700">
                          <a:solidFill>
                            <a:schemeClr val="tx1">
                              <a:lumMod val="75000"/>
                              <a:lumOff val="25000"/>
                            </a:schemeClr>
                          </a:solidFill>
                          <a:effectLst/>
                        </a:rPr>
                        <a:t>Automatically deploy code to production.</a:t>
                      </a:r>
                    </a:p>
                  </a:txBody>
                  <a:tcPr marL="198258" marR="82607" marT="99129" marB="99129">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29500744"/>
                  </a:ext>
                </a:extLst>
              </a:tr>
              <a:tr h="733556">
                <a:tc>
                  <a:txBody>
                    <a:bodyPr/>
                    <a:lstStyle/>
                    <a:p>
                      <a:pPr fontAlgn="t"/>
                      <a:r>
                        <a:rPr lang="en-US" sz="1700">
                          <a:solidFill>
                            <a:schemeClr val="tx1">
                              <a:lumMod val="75000"/>
                              <a:lumOff val="25000"/>
                            </a:schemeClr>
                          </a:solidFill>
                          <a:effectLst/>
                        </a:rPr>
                        <a:t>Build faster by splitting test and build runs.</a:t>
                      </a:r>
                    </a:p>
                  </a:txBody>
                  <a:tcPr marL="198258" marR="82607" marT="99129" marB="99129">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fontAlgn="t"/>
                      <a:r>
                        <a:rPr lang="es-ES" sz="1700">
                          <a:solidFill>
                            <a:schemeClr val="tx1">
                              <a:lumMod val="75000"/>
                              <a:lumOff val="25000"/>
                            </a:schemeClr>
                          </a:solidFill>
                          <a:effectLst/>
                        </a:rPr>
                        <a:t>Ensure deployment targets have latest code.</a:t>
                      </a:r>
                    </a:p>
                  </a:txBody>
                  <a:tcPr marL="198258" marR="82607" marT="99129" marB="99129">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227433042"/>
                  </a:ext>
                </a:extLst>
              </a:tr>
              <a:tr h="733556">
                <a:tc>
                  <a:txBody>
                    <a:bodyPr/>
                    <a:lstStyle/>
                    <a:p>
                      <a:pPr fontAlgn="t"/>
                      <a:r>
                        <a:rPr lang="en-US" sz="1700">
                          <a:solidFill>
                            <a:schemeClr val="tx1">
                              <a:lumMod val="75000"/>
                              <a:lumOff val="25000"/>
                            </a:schemeClr>
                          </a:solidFill>
                          <a:effectLst/>
                        </a:rPr>
                        <a:t>Automatically ensure you don't ship broken code.</a:t>
                      </a:r>
                    </a:p>
                  </a:txBody>
                  <a:tcPr marL="198258" marR="82607" marT="99129" marB="99129">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fontAlgn="t"/>
                      <a:r>
                        <a:rPr lang="en-US" sz="1700">
                          <a:solidFill>
                            <a:schemeClr val="tx1">
                              <a:lumMod val="75000"/>
                              <a:lumOff val="25000"/>
                            </a:schemeClr>
                          </a:solidFill>
                          <a:effectLst/>
                        </a:rPr>
                        <a:t>Use tested code from CI process.</a:t>
                      </a:r>
                    </a:p>
                  </a:txBody>
                  <a:tcPr marL="198258" marR="82607" marT="99129" marB="99129">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385586790"/>
                  </a:ext>
                </a:extLst>
              </a:tr>
              <a:tr h="485733">
                <a:tc>
                  <a:txBody>
                    <a:bodyPr/>
                    <a:lstStyle/>
                    <a:p>
                      <a:pPr fontAlgn="t"/>
                      <a:r>
                        <a:rPr lang="es-ES" sz="1700">
                          <a:solidFill>
                            <a:schemeClr val="tx1">
                              <a:lumMod val="75000"/>
                              <a:lumOff val="25000"/>
                            </a:schemeClr>
                          </a:solidFill>
                          <a:effectLst/>
                        </a:rPr>
                        <a:t>Run tests continually.</a:t>
                      </a:r>
                    </a:p>
                  </a:txBody>
                  <a:tcPr marL="198258" marR="82607" marT="99129" marB="99129">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fontAlgn="t"/>
                      <a:endParaRPr lang="es-ES" sz="1700" dirty="0">
                        <a:solidFill>
                          <a:schemeClr val="tx1">
                            <a:lumMod val="75000"/>
                            <a:lumOff val="25000"/>
                          </a:schemeClr>
                        </a:solidFill>
                        <a:effectLst/>
                      </a:endParaRPr>
                    </a:p>
                  </a:txBody>
                  <a:tcPr marL="198258" marR="82607" marT="99129" marB="99129">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extLst>
                  <a:ext uri="{0D108BD9-81ED-4DB2-BD59-A6C34878D82A}">
                    <a16:rowId xmlns:a16="http://schemas.microsoft.com/office/drawing/2014/main" val="2232328333"/>
                  </a:ext>
                </a:extLst>
              </a:tr>
            </a:tbl>
          </a:graphicData>
        </a:graphic>
      </p:graphicFrame>
    </p:spTree>
    <p:extLst>
      <p:ext uri="{BB962C8B-B14F-4D97-AF65-F5344CB8AC3E}">
        <p14:creationId xmlns:p14="http://schemas.microsoft.com/office/powerpoint/2010/main" val="122443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599060" y="796933"/>
            <a:ext cx="8504831" cy="1018548"/>
          </a:xfrm>
        </p:spPr>
        <p:txBody>
          <a:bodyPr/>
          <a:lstStyle/>
          <a:p>
            <a:r>
              <a:rPr lang="en-US" dirty="0"/>
              <a:t>Azure DevOps provides </a:t>
            </a:r>
            <a:r>
              <a:rPr lang="en-US" b="1" dirty="0"/>
              <a:t>developer services </a:t>
            </a:r>
            <a:r>
              <a:rPr lang="en-US" dirty="0"/>
              <a:t>to support teams to </a:t>
            </a:r>
            <a:r>
              <a:rPr lang="en-US" b="1" dirty="0"/>
              <a:t>plan</a:t>
            </a:r>
            <a:r>
              <a:rPr lang="en-US" dirty="0"/>
              <a:t> work, </a:t>
            </a:r>
            <a:r>
              <a:rPr lang="en-US" b="1" dirty="0"/>
              <a:t>collaborate</a:t>
            </a:r>
            <a:r>
              <a:rPr lang="en-US" dirty="0"/>
              <a:t> on </a:t>
            </a:r>
            <a:r>
              <a:rPr lang="en-US" b="1" dirty="0"/>
              <a:t>code</a:t>
            </a:r>
            <a:r>
              <a:rPr lang="en-US" dirty="0"/>
              <a:t> development, and </a:t>
            </a:r>
            <a:r>
              <a:rPr lang="en-US" b="1" dirty="0"/>
              <a:t>build</a:t>
            </a:r>
            <a:r>
              <a:rPr lang="en-US" dirty="0"/>
              <a:t> and </a:t>
            </a:r>
            <a:r>
              <a:rPr lang="en-US" b="1" dirty="0"/>
              <a:t>deploy</a:t>
            </a:r>
            <a:r>
              <a:rPr lang="en-US" dirty="0"/>
              <a:t> applications. Developers can work in the cloud using Azure DevOps Services or on-premises using Azure DevOps Server, formerly named Visual Studio Team Foundation Server (TFS). Azure DevOps provides an integrated set of features that you can access through your web browser or IDE client. You can acquire one or more of the following services based on your business needs: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544609" y="219493"/>
            <a:ext cx="8502029" cy="554507"/>
          </a:xfrm>
        </p:spPr>
        <p:txBody>
          <a:bodyPr/>
          <a:lstStyle/>
          <a:p>
            <a:r>
              <a:rPr lang="en-US" spc="-74" dirty="0">
                <a:solidFill>
                  <a:schemeClr val="bg1"/>
                </a:solidFill>
              </a:rPr>
              <a:t>What is Azure DevOps?</a:t>
            </a:r>
          </a:p>
        </p:txBody>
      </p:sp>
      <p:grpSp>
        <p:nvGrpSpPr>
          <p:cNvPr id="17" name="Group 16">
            <a:extLst>
              <a:ext uri="{FF2B5EF4-FFF2-40B4-BE49-F238E27FC236}">
                <a16:creationId xmlns:a16="http://schemas.microsoft.com/office/drawing/2014/main" id="{0EB871AF-88B9-4F13-929A-BA8F01E9196A}"/>
              </a:ext>
            </a:extLst>
          </p:cNvPr>
          <p:cNvGrpSpPr/>
          <p:nvPr/>
        </p:nvGrpSpPr>
        <p:grpSpPr>
          <a:xfrm>
            <a:off x="870373" y="2471274"/>
            <a:ext cx="2122910" cy="488301"/>
            <a:chOff x="1947424" y="1787873"/>
            <a:chExt cx="2830948" cy="651160"/>
          </a:xfrm>
        </p:grpSpPr>
        <p:pic>
          <p:nvPicPr>
            <p:cNvPr id="18" name="Picture 17" descr="A picture containing object&#10;&#10;Description generated with very high confidence">
              <a:extLst>
                <a:ext uri="{FF2B5EF4-FFF2-40B4-BE49-F238E27FC236}">
                  <a16:creationId xmlns:a16="http://schemas.microsoft.com/office/drawing/2014/main" id="{79A47D99-DF0C-47A1-AB5E-AB2297264D43}"/>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9" name="TextBox 18">
              <a:extLst>
                <a:ext uri="{FF2B5EF4-FFF2-40B4-BE49-F238E27FC236}">
                  <a16:creationId xmlns:a16="http://schemas.microsoft.com/office/drawing/2014/main" id="{F437FDCF-AC4E-474B-A446-9130D6383D97}"/>
                </a:ext>
              </a:extLst>
            </p:cNvPr>
            <p:cNvSpPr txBox="1"/>
            <p:nvPr/>
          </p:nvSpPr>
          <p:spPr>
            <a:xfrm>
              <a:off x="2834372" y="178787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00B294"/>
                  </a:solidFill>
                  <a:latin typeface="Calibri"/>
                  <a:cs typeface="Calibri"/>
                  <a:sym typeface="Calibri"/>
                </a:rPr>
                <a:t>Azure Boards</a:t>
              </a:r>
              <a:endParaRPr lang="en-US" sz="1500" b="1" dirty="0">
                <a:solidFill>
                  <a:srgbClr val="00B294"/>
                </a:solidFill>
                <a:latin typeface="Calibri"/>
                <a:cs typeface="Segoe UI"/>
                <a:sym typeface="Calibri"/>
              </a:endParaRPr>
            </a:p>
          </p:txBody>
        </p:sp>
      </p:grpSp>
      <p:grpSp>
        <p:nvGrpSpPr>
          <p:cNvPr id="20" name="Group 19">
            <a:extLst>
              <a:ext uri="{FF2B5EF4-FFF2-40B4-BE49-F238E27FC236}">
                <a16:creationId xmlns:a16="http://schemas.microsoft.com/office/drawing/2014/main" id="{DFA29CA9-50FC-46CD-A6F7-AA0A2B837590}"/>
              </a:ext>
            </a:extLst>
          </p:cNvPr>
          <p:cNvGrpSpPr/>
          <p:nvPr/>
        </p:nvGrpSpPr>
        <p:grpSpPr>
          <a:xfrm>
            <a:off x="3945703" y="2112815"/>
            <a:ext cx="2134178" cy="458935"/>
            <a:chOff x="1932397" y="2861343"/>
            <a:chExt cx="2845975" cy="612000"/>
          </a:xfrm>
        </p:grpSpPr>
        <p:pic>
          <p:nvPicPr>
            <p:cNvPr id="21" name="Picture 10" descr="A picture containing stop, sign, outdoor, sitting&#10;&#10;Description generated with very high confidence">
              <a:extLst>
                <a:ext uri="{FF2B5EF4-FFF2-40B4-BE49-F238E27FC236}">
                  <a16:creationId xmlns:a16="http://schemas.microsoft.com/office/drawing/2014/main" id="{82FDF1C6-451A-4805-B5B5-F1FCF871A97F}"/>
                </a:ext>
              </a:extLst>
            </p:cNvPr>
            <p:cNvPicPr>
              <a:picLocks noChangeAspect="1"/>
            </p:cNvPicPr>
            <p:nvPr/>
          </p:nvPicPr>
          <p:blipFill>
            <a:blip r:embed="rId4"/>
            <a:stretch>
              <a:fillRect/>
            </a:stretch>
          </p:blipFill>
          <p:spPr>
            <a:xfrm>
              <a:off x="1932397" y="2897342"/>
              <a:ext cx="540165" cy="540000"/>
            </a:xfrm>
            <a:prstGeom prst="rect">
              <a:avLst/>
            </a:prstGeom>
          </p:spPr>
        </p:pic>
        <p:sp>
          <p:nvSpPr>
            <p:cNvPr id="22" name="TextBox 21">
              <a:extLst>
                <a:ext uri="{FF2B5EF4-FFF2-40B4-BE49-F238E27FC236}">
                  <a16:creationId xmlns:a16="http://schemas.microsoft.com/office/drawing/2014/main" id="{74191CBE-6007-4432-91C3-FA230B7D86D4}"/>
                </a:ext>
              </a:extLst>
            </p:cNvPr>
            <p:cNvSpPr txBox="1"/>
            <p:nvPr/>
          </p:nvSpPr>
          <p:spPr>
            <a:xfrm>
              <a:off x="2834372" y="286134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D83B01"/>
                  </a:solidFill>
                  <a:latin typeface="Calibri"/>
                  <a:cs typeface="Calibri"/>
                  <a:sym typeface="Calibri"/>
                </a:rPr>
                <a:t>Azure </a:t>
              </a:r>
              <a:r>
                <a:rPr lang="en-US" sz="1500" b="1" dirty="0">
                  <a:solidFill>
                    <a:srgbClr val="D83B01"/>
                  </a:solidFill>
                  <a:latin typeface="Calibri"/>
                  <a:cs typeface="Segoe UI"/>
                  <a:sym typeface="Calibri"/>
                </a:rPr>
                <a:t>Repos</a:t>
              </a:r>
            </a:p>
          </p:txBody>
        </p:sp>
      </p:grpSp>
      <p:grpSp>
        <p:nvGrpSpPr>
          <p:cNvPr id="23" name="Group 22">
            <a:extLst>
              <a:ext uri="{FF2B5EF4-FFF2-40B4-BE49-F238E27FC236}">
                <a16:creationId xmlns:a16="http://schemas.microsoft.com/office/drawing/2014/main" id="{810FCF28-AAC1-4937-BDD7-7674D30EFE89}"/>
              </a:ext>
            </a:extLst>
          </p:cNvPr>
          <p:cNvGrpSpPr/>
          <p:nvPr/>
        </p:nvGrpSpPr>
        <p:grpSpPr>
          <a:xfrm>
            <a:off x="2745056" y="3270022"/>
            <a:ext cx="2134178" cy="458935"/>
            <a:chOff x="1932397" y="3859650"/>
            <a:chExt cx="2845975" cy="612000"/>
          </a:xfrm>
        </p:grpSpPr>
        <p:pic>
          <p:nvPicPr>
            <p:cNvPr id="24" name="Picture 4" descr="A picture containing object&#10;&#10;Description generated with very high confidence">
              <a:extLst>
                <a:ext uri="{FF2B5EF4-FFF2-40B4-BE49-F238E27FC236}">
                  <a16:creationId xmlns:a16="http://schemas.microsoft.com/office/drawing/2014/main" id="{22AB4BA2-0730-4203-8A75-9E1E2D6C4822}"/>
                </a:ext>
              </a:extLst>
            </p:cNvPr>
            <p:cNvPicPr>
              <a:picLocks noChangeAspect="1"/>
            </p:cNvPicPr>
            <p:nvPr/>
          </p:nvPicPr>
          <p:blipFill>
            <a:blip r:embed="rId5"/>
            <a:stretch>
              <a:fillRect/>
            </a:stretch>
          </p:blipFill>
          <p:spPr>
            <a:xfrm>
              <a:off x="1932397" y="3895651"/>
              <a:ext cx="529800" cy="540000"/>
            </a:xfrm>
            <a:prstGeom prst="rect">
              <a:avLst/>
            </a:prstGeom>
          </p:spPr>
        </p:pic>
        <p:sp>
          <p:nvSpPr>
            <p:cNvPr id="25" name="TextBox 24">
              <a:extLst>
                <a:ext uri="{FF2B5EF4-FFF2-40B4-BE49-F238E27FC236}">
                  <a16:creationId xmlns:a16="http://schemas.microsoft.com/office/drawing/2014/main" id="{24325B04-2D5E-4A3D-BF54-C5D5A818974F}"/>
                </a:ext>
              </a:extLst>
            </p:cNvPr>
            <p:cNvSpPr txBox="1"/>
            <p:nvPr/>
          </p:nvSpPr>
          <p:spPr>
            <a:xfrm>
              <a:off x="2834372" y="3859650"/>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2560E0"/>
                  </a:solidFill>
                  <a:latin typeface="Calibri"/>
                  <a:cs typeface="Calibri"/>
                  <a:sym typeface="Calibri"/>
                </a:rPr>
                <a:t>Azure Pipelines</a:t>
              </a:r>
              <a:endParaRPr lang="en-US" sz="1500" b="1" dirty="0">
                <a:solidFill>
                  <a:srgbClr val="2560E0"/>
                </a:solidFill>
                <a:latin typeface="Calibri"/>
                <a:cs typeface="Segoe UI"/>
                <a:sym typeface="Calibri"/>
              </a:endParaRPr>
            </a:p>
          </p:txBody>
        </p:sp>
      </p:grpSp>
      <p:grpSp>
        <p:nvGrpSpPr>
          <p:cNvPr id="26" name="Group 25">
            <a:extLst>
              <a:ext uri="{FF2B5EF4-FFF2-40B4-BE49-F238E27FC236}">
                <a16:creationId xmlns:a16="http://schemas.microsoft.com/office/drawing/2014/main" id="{F75A6D11-493A-4DB1-9324-DF0D23E91CD7}"/>
              </a:ext>
            </a:extLst>
          </p:cNvPr>
          <p:cNvGrpSpPr/>
          <p:nvPr/>
        </p:nvGrpSpPr>
        <p:grpSpPr>
          <a:xfrm>
            <a:off x="5293436" y="4081888"/>
            <a:ext cx="2138065" cy="458935"/>
            <a:chOff x="1927214" y="5856271"/>
            <a:chExt cx="2851158" cy="612000"/>
          </a:xfrm>
        </p:grpSpPr>
        <p:pic>
          <p:nvPicPr>
            <p:cNvPr id="27" name="Picture 12">
              <a:extLst>
                <a:ext uri="{FF2B5EF4-FFF2-40B4-BE49-F238E27FC236}">
                  <a16:creationId xmlns:a16="http://schemas.microsoft.com/office/drawing/2014/main" id="{598FF55E-DE77-450F-8E08-E8AFCD251299}"/>
                </a:ext>
              </a:extLst>
            </p:cNvPr>
            <p:cNvPicPr>
              <a:picLocks noChangeAspect="1"/>
            </p:cNvPicPr>
            <p:nvPr/>
          </p:nvPicPr>
          <p:blipFill>
            <a:blip r:embed="rId6"/>
            <a:stretch>
              <a:fillRect/>
            </a:stretch>
          </p:blipFill>
          <p:spPr>
            <a:xfrm>
              <a:off x="1927214" y="5892271"/>
              <a:ext cx="540165" cy="540000"/>
            </a:xfrm>
            <a:prstGeom prst="rect">
              <a:avLst/>
            </a:prstGeom>
          </p:spPr>
        </p:pic>
        <p:sp>
          <p:nvSpPr>
            <p:cNvPr id="28" name="TextBox 27">
              <a:extLst>
                <a:ext uri="{FF2B5EF4-FFF2-40B4-BE49-F238E27FC236}">
                  <a16:creationId xmlns:a16="http://schemas.microsoft.com/office/drawing/2014/main" id="{6DA14F9B-C39B-42BF-81FF-775F7C763186}"/>
                </a:ext>
              </a:extLst>
            </p:cNvPr>
            <p:cNvSpPr txBox="1"/>
            <p:nvPr/>
          </p:nvSpPr>
          <p:spPr>
            <a:xfrm>
              <a:off x="2834372" y="5856271"/>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854CC7"/>
                  </a:solidFill>
                  <a:latin typeface="Calibri"/>
                  <a:cs typeface="Calibri"/>
                  <a:sym typeface="Calibri"/>
                </a:rPr>
                <a:t>Azure Test</a:t>
              </a:r>
              <a:r>
                <a:rPr lang="en-US" sz="1500" b="1" dirty="0">
                  <a:solidFill>
                    <a:srgbClr val="854CC7"/>
                  </a:solidFill>
                  <a:latin typeface="Calibri"/>
                  <a:cs typeface="Segoe UI"/>
                  <a:sym typeface="Calibri"/>
                </a:rPr>
                <a:t> Plans</a:t>
              </a:r>
            </a:p>
          </p:txBody>
        </p:sp>
      </p:grpSp>
      <p:grpSp>
        <p:nvGrpSpPr>
          <p:cNvPr id="29" name="Group 28">
            <a:extLst>
              <a:ext uri="{FF2B5EF4-FFF2-40B4-BE49-F238E27FC236}">
                <a16:creationId xmlns:a16="http://schemas.microsoft.com/office/drawing/2014/main" id="{399CB3CC-4014-4C2B-9D4E-ECEC12646EC5}"/>
              </a:ext>
            </a:extLst>
          </p:cNvPr>
          <p:cNvGrpSpPr/>
          <p:nvPr/>
        </p:nvGrpSpPr>
        <p:grpSpPr>
          <a:xfrm>
            <a:off x="6079881" y="2641625"/>
            <a:ext cx="2140509" cy="429287"/>
            <a:chOff x="1923955" y="4877728"/>
            <a:chExt cx="2854417" cy="572464"/>
          </a:xfrm>
        </p:grpSpPr>
        <p:pic>
          <p:nvPicPr>
            <p:cNvPr id="30" name="Picture 6">
              <a:extLst>
                <a:ext uri="{FF2B5EF4-FFF2-40B4-BE49-F238E27FC236}">
                  <a16:creationId xmlns:a16="http://schemas.microsoft.com/office/drawing/2014/main" id="{597CF16A-E2F8-455D-9C8A-DD9DE83623CA}"/>
                </a:ext>
              </a:extLst>
            </p:cNvPr>
            <p:cNvPicPr>
              <a:picLocks noChangeAspect="1"/>
            </p:cNvPicPr>
            <p:nvPr/>
          </p:nvPicPr>
          <p:blipFill>
            <a:blip r:embed="rId7"/>
            <a:stretch>
              <a:fillRect/>
            </a:stretch>
          </p:blipFill>
          <p:spPr>
            <a:xfrm>
              <a:off x="1923955" y="4893960"/>
              <a:ext cx="540165" cy="540000"/>
            </a:xfrm>
            <a:prstGeom prst="rect">
              <a:avLst/>
            </a:prstGeom>
          </p:spPr>
        </p:pic>
        <p:sp>
          <p:nvSpPr>
            <p:cNvPr id="31" name="TextBox 30">
              <a:extLst>
                <a:ext uri="{FF2B5EF4-FFF2-40B4-BE49-F238E27FC236}">
                  <a16:creationId xmlns:a16="http://schemas.microsoft.com/office/drawing/2014/main" id="{D7E9B87C-B5DB-4DE3-B314-F3351ADFB23E}"/>
                </a:ext>
              </a:extLst>
            </p:cNvPr>
            <p:cNvSpPr txBox="1"/>
            <p:nvPr/>
          </p:nvSpPr>
          <p:spPr>
            <a:xfrm>
              <a:off x="2834372" y="4877728"/>
              <a:ext cx="1944000" cy="572464"/>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CB2E6D"/>
                  </a:solidFill>
                  <a:latin typeface="Calibri"/>
                  <a:cs typeface="Calibri"/>
                  <a:sym typeface="Calibri"/>
                </a:rPr>
                <a:t>Azure Artifacts</a:t>
              </a:r>
              <a:endParaRPr lang="en-US" sz="1500" b="1" dirty="0">
                <a:solidFill>
                  <a:srgbClr val="CB2E6D"/>
                </a:solidFill>
                <a:latin typeface="Calibri"/>
                <a:cs typeface="Segoe UI"/>
                <a:sym typeface="Calibri"/>
              </a:endParaRPr>
            </a:p>
          </p:txBody>
        </p:sp>
      </p:grpSp>
    </p:spTree>
    <p:extLst>
      <p:ext uri="{BB962C8B-B14F-4D97-AF65-F5344CB8AC3E}">
        <p14:creationId xmlns:p14="http://schemas.microsoft.com/office/powerpoint/2010/main" val="88394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486698" y="0"/>
            <a:ext cx="2629121" cy="1216741"/>
          </a:xfrm>
        </p:spPr>
        <p:txBody>
          <a:bodyPr vert="horz" wrap="square" lIns="68580" tIns="34290" rIns="68580" bIns="34290" rtlCol="0" anchor="ctr">
            <a:normAutofit/>
          </a:bodyPr>
          <a:lstStyle/>
          <a:p>
            <a:r>
              <a:rPr lang="en-US" kern="1200" spc="-74" dirty="0">
                <a:solidFill>
                  <a:schemeClr val="tx1"/>
                </a:solidFill>
                <a:latin typeface="+mj-lt"/>
                <a:ea typeface="+mj-ea"/>
                <a:cs typeface="+mj-cs"/>
              </a:rPr>
              <a:t>Dashboards</a:t>
            </a:r>
          </a:p>
        </p:txBody>
      </p:sp>
      <p:sp>
        <p:nvSpPr>
          <p:cNvPr id="32" name="Text Placeholder 4">
            <a:extLst>
              <a:ext uri="{FF2B5EF4-FFF2-40B4-BE49-F238E27FC236}">
                <a16:creationId xmlns:a16="http://schemas.microsoft.com/office/drawing/2014/main" id="{3A1B36B7-6D59-4037-9D88-F562F5B81C09}"/>
              </a:ext>
            </a:extLst>
          </p:cNvPr>
          <p:cNvSpPr>
            <a:spLocks noGrp="1"/>
          </p:cNvSpPr>
          <p:nvPr>
            <p:ph type="body" sz="quarter" idx="10"/>
          </p:nvPr>
        </p:nvSpPr>
        <p:spPr>
          <a:xfrm>
            <a:off x="734348" y="1828801"/>
            <a:ext cx="2629121" cy="2839064"/>
          </a:xfrm>
        </p:spPr>
        <p:txBody>
          <a:bodyPr vert="horz" wrap="square" lIns="68580" tIns="34290" rIns="68580" bIns="34290" rtlCol="0">
            <a:normAutofit/>
          </a:bodyPr>
          <a:lstStyle/>
          <a:p>
            <a:pPr indent="-171450">
              <a:lnSpc>
                <a:spcPct val="90000"/>
              </a:lnSpc>
              <a:buFont typeface="Arial" panose="020B0604020202020204" pitchFamily="34" charset="0"/>
              <a:buChar char="•"/>
            </a:pPr>
            <a:r>
              <a:rPr lang="en-US" sz="1500" dirty="0">
                <a:solidFill>
                  <a:schemeClr val="tx1"/>
                </a:solidFill>
              </a:rPr>
              <a:t>You can do the following tasks in </a:t>
            </a:r>
            <a:r>
              <a:rPr lang="en-US" sz="1500" b="1" dirty="0">
                <a:solidFill>
                  <a:schemeClr val="tx1"/>
                </a:solidFill>
              </a:rPr>
              <a:t>Dashboards</a:t>
            </a:r>
            <a:r>
              <a:rPr lang="en-US" sz="1500" dirty="0">
                <a:solidFill>
                  <a:schemeClr val="tx1"/>
                </a:solidFill>
              </a:rPr>
              <a:t>:</a:t>
            </a:r>
          </a:p>
          <a:p>
            <a:pPr indent="-171450">
              <a:lnSpc>
                <a:spcPct val="90000"/>
              </a:lnSpc>
              <a:buFont typeface="Arial" panose="020B0604020202020204" pitchFamily="34" charset="0"/>
              <a:buChar char="•"/>
            </a:pPr>
            <a:r>
              <a:rPr lang="en-US" sz="1500" dirty="0">
                <a:solidFill>
                  <a:schemeClr val="tx1"/>
                </a:solidFill>
              </a:rPr>
              <a:t>Add, configure, and manage dashboards</a:t>
            </a:r>
          </a:p>
          <a:p>
            <a:pPr indent="-171450">
              <a:lnSpc>
                <a:spcPct val="90000"/>
              </a:lnSpc>
              <a:buFont typeface="Arial" panose="020B0604020202020204" pitchFamily="34" charset="0"/>
              <a:buChar char="•"/>
            </a:pPr>
            <a:r>
              <a:rPr lang="en-US" sz="1500" dirty="0">
                <a:solidFill>
                  <a:schemeClr val="tx1"/>
                </a:solidFill>
              </a:rPr>
              <a:t>Configure widgets that you add to dashboards</a:t>
            </a:r>
          </a:p>
          <a:p>
            <a:pPr indent="-171450">
              <a:lnSpc>
                <a:spcPct val="90000"/>
              </a:lnSpc>
              <a:buFont typeface="Arial" panose="020B0604020202020204" pitchFamily="34" charset="0"/>
              <a:buChar char="•"/>
            </a:pPr>
            <a:r>
              <a:rPr lang="en-US" sz="1500" dirty="0">
                <a:solidFill>
                  <a:schemeClr val="tx1"/>
                </a:solidFill>
              </a:rPr>
              <a:t>Quickly navigate to different areas of your project</a:t>
            </a:r>
          </a:p>
        </p:txBody>
      </p:sp>
      <p:pic>
        <p:nvPicPr>
          <p:cNvPr id="7" name="Picture 6" descr="A screenshot of a cell phone&#10;&#10;Description automatically generated">
            <a:extLst>
              <a:ext uri="{FF2B5EF4-FFF2-40B4-BE49-F238E27FC236}">
                <a16:creationId xmlns:a16="http://schemas.microsoft.com/office/drawing/2014/main" id="{6AEA513B-946E-4CB8-914C-209938283497}"/>
              </a:ext>
            </a:extLst>
          </p:cNvPr>
          <p:cNvPicPr>
            <a:picLocks noChangeAspect="1"/>
          </p:cNvPicPr>
          <p:nvPr/>
        </p:nvPicPr>
        <p:blipFill rotWithShape="1">
          <a:blip r:embed="rId3">
            <a:extLst>
              <a:ext uri="{28A0092B-C50C-407E-A947-70E740481C1C}">
                <a14:useLocalDpi xmlns:a14="http://schemas.microsoft.com/office/drawing/2010/main" val="0"/>
              </a:ext>
            </a:extLst>
          </a:blip>
          <a:srcRect l="9258" r="7528"/>
          <a:stretch/>
        </p:blipFill>
        <p:spPr>
          <a:xfrm>
            <a:off x="4642771" y="724197"/>
            <a:ext cx="3338063" cy="3580193"/>
          </a:xfrm>
          <a:prstGeom prst="rect">
            <a:avLst/>
          </a:prstGeom>
          <a:effectLst/>
        </p:spPr>
      </p:pic>
    </p:spTree>
    <p:extLst>
      <p:ext uri="{BB962C8B-B14F-4D97-AF65-F5344CB8AC3E}">
        <p14:creationId xmlns:p14="http://schemas.microsoft.com/office/powerpoint/2010/main" val="241781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87E34D5-ECDB-4CE7-9EE0-63A3E533AF1F}"/>
              </a:ext>
            </a:extLst>
          </p:cNvPr>
          <p:cNvGrpSpPr/>
          <p:nvPr/>
        </p:nvGrpSpPr>
        <p:grpSpPr>
          <a:xfrm>
            <a:off x="1478609" y="1096929"/>
            <a:ext cx="2122910" cy="488301"/>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00B294"/>
                  </a:solidFill>
                  <a:latin typeface="Calibri"/>
                  <a:cs typeface="Calibri"/>
                  <a:sym typeface="Calibri"/>
                </a:rPr>
                <a:t>Azure Boards</a:t>
              </a:r>
              <a:endParaRPr lang="en-US" sz="1500" b="1" dirty="0">
                <a:solidFill>
                  <a:srgbClr val="00B294"/>
                </a:solidFill>
                <a:latin typeface="Calibri"/>
                <a:cs typeface="Segoe UI"/>
                <a:sym typeface="Calibr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467341" y="1901919"/>
            <a:ext cx="2134178" cy="458935"/>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D83B01"/>
                  </a:solidFill>
                  <a:latin typeface="Calibri"/>
                  <a:cs typeface="Calibri"/>
                  <a:sym typeface="Calibri"/>
                </a:rPr>
                <a:t>Azure </a:t>
              </a:r>
              <a:r>
                <a:rPr lang="en-US" sz="1500" b="1" dirty="0">
                  <a:solidFill>
                    <a:srgbClr val="D83B01"/>
                  </a:solidFill>
                  <a:latin typeface="Calibri"/>
                  <a:cs typeface="Segoe UI"/>
                  <a:sym typeface="Calibr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467341" y="2650543"/>
            <a:ext cx="2134178" cy="458935"/>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2560E0"/>
                  </a:solidFill>
                  <a:latin typeface="Calibri"/>
                  <a:cs typeface="Calibri"/>
                  <a:sym typeface="Calibri"/>
                </a:rPr>
                <a:t>Azure Pipelines</a:t>
              </a:r>
              <a:endParaRPr lang="en-US" sz="1500" b="1" dirty="0">
                <a:solidFill>
                  <a:srgbClr val="2560E0"/>
                </a:solidFill>
                <a:latin typeface="Calibri"/>
                <a:cs typeface="Segoe UI"/>
                <a:sym typeface="Calibr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463454" y="4147795"/>
            <a:ext cx="2138065" cy="458935"/>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854CC7"/>
                  </a:solidFill>
                  <a:latin typeface="Calibri"/>
                  <a:cs typeface="Calibri"/>
                  <a:sym typeface="Calibri"/>
                </a:rPr>
                <a:t>Azure Test</a:t>
              </a:r>
              <a:r>
                <a:rPr lang="en-US" sz="1500" b="1" dirty="0">
                  <a:solidFill>
                    <a:srgbClr val="854CC7"/>
                  </a:solidFill>
                  <a:latin typeface="Calibri"/>
                  <a:cs typeface="Segoe UI"/>
                  <a:sym typeface="Calibr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461010" y="3413992"/>
            <a:ext cx="2140509" cy="429287"/>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CB2E6D"/>
                  </a:solidFill>
                  <a:latin typeface="Calibri"/>
                  <a:cs typeface="Calibri"/>
                  <a:sym typeface="Calibri"/>
                </a:rPr>
                <a:t>Azure Artifacts</a:t>
              </a:r>
              <a:endParaRPr lang="en-US" sz="1500" b="1" dirty="0">
                <a:solidFill>
                  <a:srgbClr val="CB2E6D"/>
                </a:solidFill>
                <a:latin typeface="Calibri"/>
                <a:cs typeface="Segoe UI"/>
                <a:sym typeface="Calibr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584232" y="366"/>
            <a:ext cx="405066" cy="5142770"/>
            <a:chOff x="778222" y="0"/>
            <a:chExt cx="540165" cy="6858000"/>
          </a:xfrm>
          <a:solidFill>
            <a:srgbClr val="5C4EE5"/>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dirty="0"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274121" y="417192"/>
            <a:ext cx="5679129" cy="3793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6" tIns="109653" rIns="137066" bIns="109653" numCol="1" spcCol="0" rtlCol="0" fromWordArt="0" anchor="ctr" anchorCtr="0" forceAA="0" compatLnSpc="1">
            <a:prstTxWarp prst="textNoShape">
              <a:avLst/>
            </a:prstTxWarp>
            <a:noAutofit/>
          </a:bodyPr>
          <a:lstStyle/>
          <a:p>
            <a:pPr defTabSz="698809" fontAlgn="base" hangingPunct="0">
              <a:lnSpc>
                <a:spcPct val="80000"/>
              </a:lnSpc>
              <a:spcBef>
                <a:spcPct val="0"/>
              </a:spcBef>
              <a:spcAft>
                <a:spcPct val="0"/>
              </a:spcAft>
              <a:buClrTx/>
              <a:defRPr/>
            </a:pPr>
            <a:r>
              <a:rPr lang="en-US" sz="2775" b="1" spc="-74" dirty="0">
                <a:solidFill>
                  <a:srgbClr val="000000"/>
                </a:solidFill>
                <a:latin typeface="Tahoma"/>
                <a:ea typeface="Tahoma"/>
                <a:cs typeface="Tahoma"/>
                <a:sym typeface="Tahoma"/>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488068" y="245843"/>
            <a:ext cx="712904" cy="712904"/>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tx2">
                <a:lumMod val="20000"/>
                <a:lumOff val="80000"/>
              </a:schemeClr>
            </a:solidFill>
            <a:ln w="10795" cap="flat" cmpd="sng" algn="ctr">
              <a:solidFill>
                <a:srgbClr val="5C4EE5"/>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defTabSz="698809" fontAlgn="base" hangingPunct="0">
                <a:lnSpc>
                  <a:spcPct val="80000"/>
                </a:lnSpc>
                <a:spcBef>
                  <a:spcPct val="0"/>
                </a:spcBef>
                <a:spcAft>
                  <a:spcPct val="0"/>
                </a:spcAft>
                <a:buClrTx/>
                <a:defRPr/>
              </a:pPr>
              <a:endParaRPr lang="en-US" sz="1323" b="1" err="1">
                <a:gradFill>
                  <a:gsLst>
                    <a:gs pos="0">
                      <a:srgbClr val="FFFFFF"/>
                    </a:gs>
                    <a:gs pos="100000">
                      <a:srgbClr val="FFFFFF"/>
                    </a:gs>
                  </a:gsLst>
                  <a:lin ang="5400000" scaled="0"/>
                </a:gradFill>
                <a:latin typeface="Segoe UI"/>
                <a:cs typeface="Segoe UI" pitchFamily="34" charset="0"/>
                <a:sym typeface="Calibri"/>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68" tIns="33585" rIns="67168" bIns="33585" numCol="1" anchor="t" anchorCtr="0" compatLnSpc="1">
              <a:prstTxWarp prst="textNoShape">
                <a:avLst/>
              </a:prstTxWarp>
            </a:bodyPr>
            <a:lstStyle/>
            <a:p>
              <a:pPr defTabSz="685100" hangingPunct="0">
                <a:lnSpc>
                  <a:spcPct val="80000"/>
                </a:lnSpc>
                <a:spcBef>
                  <a:spcPts val="188"/>
                </a:spcBef>
                <a:buClrTx/>
                <a:defRPr/>
              </a:pPr>
              <a:endParaRPr lang="en-US" sz="1200" b="1" dirty="0">
                <a:gradFill>
                  <a:gsLst>
                    <a:gs pos="0">
                      <a:srgbClr val="505050"/>
                    </a:gs>
                    <a:gs pos="100000">
                      <a:srgbClr val="505050"/>
                    </a:gs>
                  </a:gsLst>
                </a:gradFill>
                <a:latin typeface="Segoe UI Semilight"/>
                <a:cs typeface="Calibri"/>
                <a:sym typeface="Calibri"/>
              </a:endParaRPr>
            </a:p>
          </p:txBody>
        </p:sp>
      </p:grpSp>
      <p:sp>
        <p:nvSpPr>
          <p:cNvPr id="27" name="Rectangle 26">
            <a:extLst>
              <a:ext uri="{FF2B5EF4-FFF2-40B4-BE49-F238E27FC236}">
                <a16:creationId xmlns:a16="http://schemas.microsoft.com/office/drawing/2014/main" id="{00B0EC26-139F-4071-B3D5-C7E481D8E39A}"/>
              </a:ext>
            </a:extLst>
          </p:cNvPr>
          <p:cNvSpPr/>
          <p:nvPr/>
        </p:nvSpPr>
        <p:spPr bwMode="auto">
          <a:xfrm>
            <a:off x="2582512" y="412618"/>
            <a:ext cx="1580903" cy="3793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6" tIns="109653" rIns="137066" bIns="109653" numCol="1" spcCol="0" rtlCol="0" fromWordArt="0" anchor="ctr" anchorCtr="0" forceAA="0" compatLnSpc="1">
            <a:prstTxWarp prst="textNoShape">
              <a:avLst/>
            </a:prstTxWarp>
            <a:noAutofit/>
          </a:bodyPr>
          <a:lstStyle/>
          <a:p>
            <a:pPr defTabSz="698809" fontAlgn="base" hangingPunct="0">
              <a:lnSpc>
                <a:spcPct val="80000"/>
              </a:lnSpc>
              <a:spcBef>
                <a:spcPct val="0"/>
              </a:spcBef>
              <a:spcAft>
                <a:spcPct val="0"/>
              </a:spcAft>
              <a:buClrTx/>
              <a:defRPr/>
            </a:pPr>
            <a:r>
              <a:rPr lang="en-US" sz="2775" b="1" spc="-74" dirty="0">
                <a:solidFill>
                  <a:srgbClr val="000000"/>
                </a:solidFill>
                <a:latin typeface="Tahoma"/>
                <a:ea typeface="Tahoma"/>
                <a:cs typeface="Tahoma"/>
                <a:sym typeface="Calibri"/>
              </a:rPr>
              <a:t>with Azure DevOps</a:t>
            </a:r>
          </a:p>
        </p:txBody>
      </p:sp>
    </p:spTree>
    <p:extLst>
      <p:ext uri="{BB962C8B-B14F-4D97-AF65-F5344CB8AC3E}">
        <p14:creationId xmlns:p14="http://schemas.microsoft.com/office/powerpoint/2010/main" val="13962627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2" presetClass="entr" presetSubtype="1"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 calcmode="lin" valueType="num">
                                      <p:cBhvr additive="base">
                                        <p:cTn id="9" dur="250" fill="hold"/>
                                        <p:tgtEl>
                                          <p:spTgt spid="29"/>
                                        </p:tgtEl>
                                        <p:attrNameLst>
                                          <p:attrName>ppt_x</p:attrName>
                                        </p:attrNameLst>
                                      </p:cBhvr>
                                      <p:tavLst>
                                        <p:tav tm="0">
                                          <p:val>
                                            <p:strVal val="#ppt_x"/>
                                          </p:val>
                                        </p:tav>
                                        <p:tav tm="100000">
                                          <p:val>
                                            <p:strVal val="#ppt_x"/>
                                          </p:val>
                                        </p:tav>
                                      </p:tavLst>
                                    </p:anim>
                                    <p:anim calcmode="lin" valueType="num">
                                      <p:cBhvr additive="base">
                                        <p:cTn id="10" dur="250" fill="hold"/>
                                        <p:tgtEl>
                                          <p:spTgt spid="29"/>
                                        </p:tgtEl>
                                        <p:attrNameLst>
                                          <p:attrName>ppt_y</p:attrName>
                                        </p:attrNameLst>
                                      </p:cBhvr>
                                      <p:tavLst>
                                        <p:tav tm="0">
                                          <p:val>
                                            <p:strVal val="0-#ppt_h/2"/>
                                          </p:val>
                                        </p:tav>
                                        <p:tav tm="100000">
                                          <p:val>
                                            <p:strVal val="#ppt_y"/>
                                          </p:val>
                                        </p:tav>
                                      </p:tavLst>
                                    </p:anim>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250"/>
                            </p:stCondLst>
                            <p:childTnLst>
                              <p:par>
                                <p:cTn id="20" presetID="10" presetClass="entr" presetSubtype="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2250"/>
                            </p:stCondLst>
                            <p:childTnLst>
                              <p:par>
                                <p:cTn id="28" presetID="10" presetClass="entr" presetSubtype="0"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A4D5356B-BD8C-44C1-83AF-D97C1ABA67BC}"/>
              </a:ext>
            </a:extLst>
          </p:cNvPr>
          <p:cNvSpPr/>
          <p:nvPr/>
        </p:nvSpPr>
        <p:spPr bwMode="auto">
          <a:xfrm rot="16200000">
            <a:off x="3552641" y="1089464"/>
            <a:ext cx="585920" cy="513597"/>
          </a:xfrm>
          <a:prstGeom prst="triangle">
            <a:avLst/>
          </a:prstGeom>
          <a:solidFill>
            <a:srgbClr val="5C4EE5"/>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4102399" y="366"/>
            <a:ext cx="5040953" cy="5142770"/>
          </a:xfrm>
          <a:prstGeom prst="rect">
            <a:avLst/>
          </a:prstGeom>
          <a:solidFill>
            <a:srgbClr val="5C4E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445855" y="1180287"/>
            <a:ext cx="2122910" cy="488301"/>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00B294"/>
                  </a:solidFill>
                  <a:latin typeface="Calibri"/>
                  <a:cs typeface="Calibri"/>
                  <a:sym typeface="Calibri"/>
                </a:rPr>
                <a:t>Azure Boards</a:t>
              </a:r>
              <a:endParaRPr lang="en-US" sz="1500" b="1">
                <a:solidFill>
                  <a:srgbClr val="00B294"/>
                </a:solidFill>
                <a:latin typeface="Calibri"/>
                <a:cs typeface="Segoe UI"/>
                <a:sym typeface="Calibr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434587" y="1985277"/>
            <a:ext cx="2134178" cy="458935"/>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D83B01"/>
                  </a:solidFill>
                  <a:latin typeface="Calibri"/>
                  <a:cs typeface="Calibri"/>
                  <a:sym typeface="Calibri"/>
                </a:rPr>
                <a:t>Azure </a:t>
              </a:r>
              <a:r>
                <a:rPr lang="en-US" sz="1500" b="1">
                  <a:solidFill>
                    <a:srgbClr val="D83B01"/>
                  </a:solidFill>
                  <a:latin typeface="Calibri"/>
                  <a:cs typeface="Segoe UI"/>
                  <a:sym typeface="Calibr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434587" y="2733901"/>
            <a:ext cx="2134178" cy="458935"/>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2560E0"/>
                  </a:solidFill>
                  <a:latin typeface="Calibri"/>
                  <a:cs typeface="Calibri"/>
                  <a:sym typeface="Calibri"/>
                </a:rPr>
                <a:t>Azure Pipelines</a:t>
              </a:r>
              <a:endParaRPr lang="en-US" sz="1500" b="1">
                <a:solidFill>
                  <a:srgbClr val="2560E0"/>
                </a:solidFill>
                <a:latin typeface="Calibri"/>
                <a:cs typeface="Segoe UI"/>
                <a:sym typeface="Calibr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430700" y="4231153"/>
            <a:ext cx="2138065" cy="458935"/>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854CC7"/>
                  </a:solidFill>
                  <a:latin typeface="Calibri"/>
                  <a:cs typeface="Calibri"/>
                  <a:sym typeface="Calibri"/>
                </a:rPr>
                <a:t>Azure Test</a:t>
              </a:r>
              <a:r>
                <a:rPr lang="en-US" sz="1500" b="1">
                  <a:solidFill>
                    <a:srgbClr val="854CC7"/>
                  </a:solidFill>
                  <a:latin typeface="Calibri"/>
                  <a:cs typeface="Segoe UI"/>
                  <a:sym typeface="Calibr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428256" y="3497351"/>
            <a:ext cx="2140509" cy="429287"/>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CB2E6D"/>
                  </a:solidFill>
                  <a:latin typeface="Calibri"/>
                  <a:cs typeface="Calibri"/>
                  <a:sym typeface="Calibri"/>
                </a:rPr>
                <a:t>Azure Artifacts</a:t>
              </a:r>
              <a:endParaRPr lang="en-US" sz="1500" b="1">
                <a:solidFill>
                  <a:srgbClr val="CB2E6D"/>
                </a:solidFill>
                <a:latin typeface="Calibri"/>
                <a:cs typeface="Segoe UI"/>
                <a:sym typeface="Calibri"/>
              </a:endParaRPr>
            </a:p>
          </p:txBody>
        </p:sp>
      </p:grpSp>
      <p:sp>
        <p:nvSpPr>
          <p:cNvPr id="3" name="Rectangle 2">
            <a:extLst>
              <a:ext uri="{FF2B5EF4-FFF2-40B4-BE49-F238E27FC236}">
                <a16:creationId xmlns:a16="http://schemas.microsoft.com/office/drawing/2014/main" id="{0E785B4E-D15E-4A49-81B3-1ED5E1E44AE2}"/>
              </a:ext>
            </a:extLst>
          </p:cNvPr>
          <p:cNvSpPr/>
          <p:nvPr/>
        </p:nvSpPr>
        <p:spPr bwMode="auto">
          <a:xfrm>
            <a:off x="1218523" y="470848"/>
            <a:ext cx="1580903" cy="3793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6" tIns="109653" rIns="137066" bIns="109653" numCol="1" spcCol="0" rtlCol="0" fromWordArt="0" anchor="ctr" anchorCtr="0" forceAA="0" compatLnSpc="1">
            <a:prstTxWarp prst="textNoShape">
              <a:avLst/>
            </a:prstTxWarp>
            <a:noAutofit/>
          </a:bodyPr>
          <a:lstStyle/>
          <a:p>
            <a:pPr defTabSz="698809" fontAlgn="base" hangingPunct="0">
              <a:lnSpc>
                <a:spcPct val="80000"/>
              </a:lnSpc>
              <a:spcBef>
                <a:spcPct val="0"/>
              </a:spcBef>
              <a:spcAft>
                <a:spcPct val="0"/>
              </a:spcAft>
              <a:buClrTx/>
              <a:defRPr/>
            </a:pPr>
            <a:r>
              <a:rPr lang="en-US" sz="2775" b="1" spc="-74" dirty="0">
                <a:solidFill>
                  <a:srgbClr val="000000"/>
                </a:solidFill>
                <a:latin typeface="Tahoma"/>
                <a:ea typeface="Tahoma"/>
                <a:cs typeface="Tahoma"/>
                <a:sym typeface="Calibri"/>
              </a:rPr>
              <a:t>Deliver</a:t>
            </a:r>
          </a:p>
        </p:txBody>
      </p:sp>
      <p:pic>
        <p:nvPicPr>
          <p:cNvPr id="35" name="Picture 34" descr="A screenshot of Azure Boards showing a KanBan board">
            <a:extLst>
              <a:ext uri="{FF2B5EF4-FFF2-40B4-BE49-F238E27FC236}">
                <a16:creationId xmlns:a16="http://schemas.microsoft.com/office/drawing/2014/main" id="{C3BDD098-E050-46F1-B000-070121E5BA3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26" b="-126"/>
          <a:stretch/>
        </p:blipFill>
        <p:spPr>
          <a:xfrm>
            <a:off x="4534156" y="165466"/>
            <a:ext cx="4216277" cy="2643086"/>
          </a:xfrm>
          <a:prstGeom prst="rect">
            <a:avLst/>
          </a:prstGeom>
          <a:ln>
            <a:solidFill>
              <a:srgbClr val="D2D2D2"/>
            </a:solid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4508737" y="3125587"/>
            <a:ext cx="4216277" cy="1977269"/>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defTabSz="342888">
              <a:lnSpc>
                <a:spcPct val="100000"/>
              </a:lnSpc>
              <a:spcAft>
                <a:spcPts val="1350"/>
              </a:spcAft>
            </a:pPr>
            <a:r>
              <a:rPr lang="en-US" sz="1500">
                <a:latin typeface="Helvetica"/>
                <a:sym typeface="Calibri"/>
              </a:rPr>
              <a:t>Connecting ideas to releases</a:t>
            </a:r>
          </a:p>
          <a:p>
            <a:pPr defTabSz="342888">
              <a:lnSpc>
                <a:spcPct val="100000"/>
              </a:lnSpc>
              <a:spcAft>
                <a:spcPts val="1350"/>
              </a:spcAft>
            </a:pPr>
            <a:r>
              <a:rPr lang="en-US" sz="1500">
                <a:latin typeface="Helvetica"/>
                <a:sym typeface="Calibri"/>
              </a:rPr>
              <a:t>Scrum ready to help your teams run sprints, stand-ups, and plan work</a:t>
            </a:r>
          </a:p>
          <a:p>
            <a:pPr defTabSz="342888">
              <a:lnSpc>
                <a:spcPct val="100000"/>
              </a:lnSpc>
              <a:spcAft>
                <a:spcPts val="1350"/>
              </a:spcAft>
            </a:pPr>
            <a:r>
              <a:rPr lang="en-GB" sz="1500">
                <a:latin typeface="Helvetica"/>
                <a:sym typeface="Calibri"/>
              </a:rPr>
              <a:t>Integrated with GitHub commits and pull requests</a:t>
            </a:r>
            <a:endParaRPr lang="en-US" sz="1500">
              <a:latin typeface="Helvetica"/>
              <a:sym typeface="Calibri"/>
            </a:endParaRPr>
          </a:p>
          <a:p>
            <a:pPr defTabSz="342888">
              <a:lnSpc>
                <a:spcPct val="100000"/>
              </a:lnSpc>
              <a:spcAft>
                <a:spcPts val="1350"/>
              </a:spcAft>
            </a:pPr>
            <a:r>
              <a:rPr lang="en-US" sz="1500">
                <a:latin typeface="Helvetica"/>
                <a:sym typeface="Calibri"/>
              </a:rPr>
              <a:t>Insights into project status and health</a:t>
            </a:r>
          </a:p>
        </p:txBody>
      </p:sp>
      <p:grpSp>
        <p:nvGrpSpPr>
          <p:cNvPr id="37" name="Group 36">
            <a:extLst>
              <a:ext uri="{FF2B5EF4-FFF2-40B4-BE49-F238E27FC236}">
                <a16:creationId xmlns:a16="http://schemas.microsoft.com/office/drawing/2014/main" id="{4F3E4F08-4F6D-4570-BC6E-EA349FD05D71}"/>
              </a:ext>
            </a:extLst>
          </p:cNvPr>
          <p:cNvGrpSpPr/>
          <p:nvPr/>
        </p:nvGrpSpPr>
        <p:grpSpPr>
          <a:xfrm>
            <a:off x="584232" y="366"/>
            <a:ext cx="405066" cy="5142770"/>
            <a:chOff x="778222" y="0"/>
            <a:chExt cx="540165" cy="6858000"/>
          </a:xfrm>
          <a:solidFill>
            <a:srgbClr val="5C4EE5"/>
          </a:solidFill>
        </p:grpSpPr>
        <p:sp>
          <p:nvSpPr>
            <p:cNvPr id="38" name="Rectangle 37">
              <a:extLst>
                <a:ext uri="{FF2B5EF4-FFF2-40B4-BE49-F238E27FC236}">
                  <a16:creationId xmlns:a16="http://schemas.microsoft.com/office/drawing/2014/main" id="{EFFDC3CC-1E10-4981-8FC0-54F29959AFAD}"/>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dirty="0"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cxnSp>
          <p:nvCxnSpPr>
            <p:cNvPr id="39" name="Straight Connector 38">
              <a:extLst>
                <a:ext uri="{FF2B5EF4-FFF2-40B4-BE49-F238E27FC236}">
                  <a16:creationId xmlns:a16="http://schemas.microsoft.com/office/drawing/2014/main" id="{22CFBE82-1F6A-4D22-A4B0-3F298FB37EF0}"/>
                </a:ext>
              </a:extLst>
            </p:cNvPr>
            <p:cNvCxnSpPr>
              <a:stCxn id="38" idx="0"/>
              <a:endCxn id="38"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36168B1D-18B8-4773-BC9D-E6FD3C1F08FB}"/>
              </a:ext>
            </a:extLst>
          </p:cNvPr>
          <p:cNvGrpSpPr/>
          <p:nvPr/>
        </p:nvGrpSpPr>
        <p:grpSpPr>
          <a:xfrm>
            <a:off x="488068" y="245843"/>
            <a:ext cx="712904" cy="712904"/>
            <a:chOff x="9232487" y="4471318"/>
            <a:chExt cx="950673" cy="950673"/>
          </a:xfrm>
        </p:grpSpPr>
        <p:sp>
          <p:nvSpPr>
            <p:cNvPr id="41" name="Oval 40">
              <a:extLst>
                <a:ext uri="{FF2B5EF4-FFF2-40B4-BE49-F238E27FC236}">
                  <a16:creationId xmlns:a16="http://schemas.microsoft.com/office/drawing/2014/main" id="{52D875DC-A9FF-4843-8640-16DDBC3AA54A}"/>
                </a:ext>
              </a:extLst>
            </p:cNvPr>
            <p:cNvSpPr/>
            <p:nvPr/>
          </p:nvSpPr>
          <p:spPr bwMode="auto">
            <a:xfrm>
              <a:off x="9232487" y="4471318"/>
              <a:ext cx="950673" cy="950673"/>
            </a:xfrm>
            <a:prstGeom prst="ellipse">
              <a:avLst/>
            </a:prstGeom>
            <a:solidFill>
              <a:schemeClr val="tx2">
                <a:lumMod val="20000"/>
                <a:lumOff val="80000"/>
              </a:schemeClr>
            </a:solidFill>
            <a:ln w="10795" cap="flat" cmpd="sng" algn="ctr">
              <a:solidFill>
                <a:srgbClr val="5C4EE5"/>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defTabSz="698809" fontAlgn="base" hangingPunct="0">
                <a:lnSpc>
                  <a:spcPct val="80000"/>
                </a:lnSpc>
                <a:spcBef>
                  <a:spcPct val="0"/>
                </a:spcBef>
                <a:spcAft>
                  <a:spcPct val="0"/>
                </a:spcAft>
                <a:buClrTx/>
                <a:defRPr/>
              </a:pPr>
              <a:endParaRPr lang="en-US" sz="1323" b="1" err="1">
                <a:gradFill>
                  <a:gsLst>
                    <a:gs pos="0">
                      <a:srgbClr val="FFFFFF"/>
                    </a:gs>
                    <a:gs pos="100000">
                      <a:srgbClr val="FFFFFF"/>
                    </a:gs>
                  </a:gsLst>
                  <a:lin ang="5400000" scaled="0"/>
                </a:gradFill>
                <a:latin typeface="Segoe UI"/>
                <a:cs typeface="Segoe UI" pitchFamily="34" charset="0"/>
                <a:sym typeface="Calibri"/>
              </a:endParaRPr>
            </a:p>
          </p:txBody>
        </p:sp>
        <p:sp>
          <p:nvSpPr>
            <p:cNvPr id="42" name="rocket">
              <a:extLst>
                <a:ext uri="{FF2B5EF4-FFF2-40B4-BE49-F238E27FC236}">
                  <a16:creationId xmlns:a16="http://schemas.microsoft.com/office/drawing/2014/main" id="{1BFA3EB4-6F94-43B4-9540-C09D61368694}"/>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68" tIns="33585" rIns="67168" bIns="33585" numCol="1" anchor="t" anchorCtr="0" compatLnSpc="1">
              <a:prstTxWarp prst="textNoShape">
                <a:avLst/>
              </a:prstTxWarp>
            </a:bodyPr>
            <a:lstStyle/>
            <a:p>
              <a:pPr defTabSz="685100" hangingPunct="0">
                <a:lnSpc>
                  <a:spcPct val="80000"/>
                </a:lnSpc>
                <a:spcBef>
                  <a:spcPts val="188"/>
                </a:spcBef>
                <a:buClrTx/>
                <a:defRPr/>
              </a:pPr>
              <a:endParaRPr lang="en-US" sz="1200" b="1" dirty="0">
                <a:gradFill>
                  <a:gsLst>
                    <a:gs pos="0">
                      <a:srgbClr val="505050"/>
                    </a:gs>
                    <a:gs pos="100000">
                      <a:srgbClr val="505050"/>
                    </a:gs>
                  </a:gsLst>
                </a:gradFill>
                <a:latin typeface="Segoe UI Semilight"/>
                <a:cs typeface="Calibri"/>
                <a:sym typeface="Calibri"/>
              </a:endParaRPr>
            </a:p>
          </p:txBody>
        </p:sp>
      </p:grpSp>
    </p:spTree>
    <p:extLst>
      <p:ext uri="{BB962C8B-B14F-4D97-AF65-F5344CB8AC3E}">
        <p14:creationId xmlns:p14="http://schemas.microsoft.com/office/powerpoint/2010/main" val="115627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2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par>
                          <p:cTn id="14" fill="hold">
                            <p:stCondLst>
                              <p:cond delay="1250"/>
                            </p:stCondLst>
                            <p:childTnLst>
                              <p:par>
                                <p:cTn id="15" presetID="10" presetClass="entr" presetSubtype="0" fill="hold" nodeType="afterEffect">
                                  <p:stCondLst>
                                    <p:cond delay="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2" presetClass="entr" presetSubtype="1"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250" fill="hold"/>
                                        <p:tgtEl>
                                          <p:spTgt spid="37"/>
                                        </p:tgtEl>
                                        <p:attrNameLst>
                                          <p:attrName>ppt_x</p:attrName>
                                        </p:attrNameLst>
                                      </p:cBhvr>
                                      <p:tavLst>
                                        <p:tav tm="0">
                                          <p:val>
                                            <p:strVal val="#ppt_x"/>
                                          </p:val>
                                        </p:tav>
                                        <p:tav tm="100000">
                                          <p:val>
                                            <p:strVal val="#ppt_x"/>
                                          </p:val>
                                        </p:tav>
                                      </p:tavLst>
                                    </p:anim>
                                    <p:anim calcmode="lin" valueType="num">
                                      <p:cBhvr additive="base">
                                        <p:cTn id="25" dur="25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Google Shape;649;p109"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50" name="Google Shape;650;p109"/>
          <p:cNvSpPr txBox="1">
            <a:spLocks noGrp="1"/>
          </p:cNvSpPr>
          <p:nvPr>
            <p:ph type="body" idx="4294967295"/>
          </p:nvPr>
        </p:nvSpPr>
        <p:spPr>
          <a:xfrm>
            <a:off x="457200" y="457226"/>
            <a:ext cx="7471907" cy="953328"/>
          </a:xfrm>
          <a:prstGeom prst="rect">
            <a:avLst/>
          </a:prstGeom>
          <a:noFill/>
          <a:ln>
            <a:noFill/>
          </a:ln>
        </p:spPr>
        <p:txBody>
          <a:bodyPr spcFirstLastPara="1" wrap="square" lIns="0" tIns="0" rIns="0" bIns="0" anchor="t" anchorCtr="0">
            <a:noAutofit/>
          </a:bodyPr>
          <a:lstStyle/>
          <a:p>
            <a:pPr marL="0" lvl="0" indent="0">
              <a:lnSpc>
                <a:spcPct val="100000"/>
              </a:lnSpc>
              <a:spcBef>
                <a:spcPts val="0"/>
              </a:spcBef>
              <a:buClr>
                <a:srgbClr val="000000"/>
              </a:buClr>
              <a:buSzPts val="2900"/>
              <a:buNone/>
            </a:pPr>
            <a:r>
              <a:rPr lang="en-US" sz="2900" b="1" dirty="0">
                <a:solidFill>
                  <a:srgbClr val="000000"/>
                </a:solidFill>
              </a:rPr>
              <a:t>What is Infrastructure as Code?</a:t>
            </a:r>
          </a:p>
          <a:p>
            <a:pPr marL="0" lvl="0" indent="0">
              <a:lnSpc>
                <a:spcPct val="100000"/>
              </a:lnSpc>
              <a:spcBef>
                <a:spcPts val="800"/>
              </a:spcBef>
              <a:buClr>
                <a:srgbClr val="000000"/>
              </a:buClr>
              <a:buSzPts val="1800"/>
              <a:buNone/>
            </a:pPr>
            <a:r>
              <a:rPr lang="en-US" sz="1800" b="1" dirty="0">
                <a:solidFill>
                  <a:srgbClr val="000000"/>
                </a:solidFill>
              </a:rPr>
              <a:t>Advantages</a:t>
            </a:r>
            <a:endParaRPr lang="en-US" sz="500" dirty="0"/>
          </a:p>
        </p:txBody>
      </p:sp>
      <p:sp>
        <p:nvSpPr>
          <p:cNvPr id="651" name="Google Shape;651;p109"/>
          <p:cNvSpPr txBox="1">
            <a:spLocks noGrp="1"/>
          </p:cNvSpPr>
          <p:nvPr>
            <p:ph type="body" idx="4294967295"/>
          </p:nvPr>
        </p:nvSpPr>
        <p:spPr>
          <a:xfrm>
            <a:off x="457200" y="1648148"/>
            <a:ext cx="8172450" cy="2939852"/>
          </a:xfrm>
          <a:prstGeom prst="rect">
            <a:avLst/>
          </a:prstGeom>
          <a:noFill/>
          <a:ln>
            <a:noFill/>
          </a:ln>
        </p:spPr>
        <p:txBody>
          <a:bodyPr spcFirstLastPara="1" wrap="square" lIns="0" tIns="0" rIns="0" bIns="0" anchor="t" anchorCtr="0">
            <a:noAutofit/>
          </a:bodyPr>
          <a:lstStyle/>
          <a:p>
            <a:pPr marL="228600" lvl="0" indent="-228600">
              <a:lnSpc>
                <a:spcPct val="130000"/>
              </a:lnSpc>
              <a:spcBef>
                <a:spcPts val="0"/>
              </a:spcBef>
              <a:buClr>
                <a:srgbClr val="000000"/>
              </a:buClr>
              <a:buSzPts val="1800"/>
            </a:pPr>
            <a:r>
              <a:rPr lang="en-US" sz="1800" dirty="0"/>
              <a:t>Stored in a source code repository (GitHub, Azure Repos…)</a:t>
            </a:r>
          </a:p>
          <a:p>
            <a:pPr marL="228600" lvl="0" indent="-228600">
              <a:lnSpc>
                <a:spcPct val="130000"/>
              </a:lnSpc>
              <a:spcBef>
                <a:spcPts val="900"/>
              </a:spcBef>
              <a:buClr>
                <a:srgbClr val="000000"/>
              </a:buClr>
              <a:buSzPts val="1800"/>
            </a:pPr>
            <a:r>
              <a:rPr lang="en-US" sz="1800" dirty="0"/>
              <a:t>Lifecycle – Continuous Integration / Continuous Deployment (CI/CD)</a:t>
            </a:r>
          </a:p>
          <a:p>
            <a:pPr marL="228600" lvl="0" indent="-228600">
              <a:lnSpc>
                <a:spcPct val="130000"/>
              </a:lnSpc>
              <a:spcBef>
                <a:spcPts val="900"/>
              </a:spcBef>
              <a:buClr>
                <a:srgbClr val="000000"/>
              </a:buClr>
              <a:buSzPts val="1800"/>
            </a:pPr>
            <a:r>
              <a:rPr lang="en-US" sz="1800" dirty="0"/>
              <a:t>Collaboration</a:t>
            </a:r>
          </a:p>
          <a:p>
            <a:pPr marL="228600" lvl="0" indent="-228600">
              <a:lnSpc>
                <a:spcPct val="130000"/>
              </a:lnSpc>
              <a:spcBef>
                <a:spcPts val="900"/>
              </a:spcBef>
              <a:buClr>
                <a:srgbClr val="000000"/>
              </a:buClr>
              <a:buSzPts val="1800"/>
            </a:pPr>
            <a:r>
              <a:rPr lang="en-US" sz="1800" dirty="0"/>
              <a:t>Versioning</a:t>
            </a:r>
          </a:p>
          <a:p>
            <a:pPr marL="228600" lvl="0" indent="-228600">
              <a:lnSpc>
                <a:spcPct val="130000"/>
              </a:lnSpc>
              <a:spcBef>
                <a:spcPts val="900"/>
              </a:spcBef>
              <a:buClr>
                <a:srgbClr val="000000"/>
              </a:buClr>
              <a:buSzPts val="1800"/>
            </a:pPr>
            <a:r>
              <a:rPr lang="en-US" sz="1800" dirty="0"/>
              <a:t>Reproducible</a:t>
            </a:r>
          </a:p>
          <a:p>
            <a:pPr marL="228600" lvl="0" indent="-228600">
              <a:lnSpc>
                <a:spcPct val="130000"/>
              </a:lnSpc>
              <a:spcBef>
                <a:spcPts val="900"/>
              </a:spcBef>
              <a:buClr>
                <a:srgbClr val="000000"/>
              </a:buClr>
              <a:buSzPts val="1800"/>
            </a:pPr>
            <a:r>
              <a:rPr lang="en-US" sz="1800" dirty="0"/>
              <a:t>Scalable</a:t>
            </a:r>
          </a:p>
          <a:p>
            <a:pPr marL="228600" lvl="0" indent="-228600">
              <a:lnSpc>
                <a:spcPct val="130000"/>
              </a:lnSpc>
              <a:spcBef>
                <a:spcPts val="900"/>
              </a:spcBef>
              <a:buClr>
                <a:srgbClr val="000000"/>
              </a:buClr>
              <a:buSzPts val="1800"/>
            </a:pPr>
            <a:r>
              <a:rPr lang="en-US" sz="1800" dirty="0"/>
              <a:t>Governance</a:t>
            </a:r>
          </a:p>
          <a:p>
            <a:pPr marL="228600" lvl="0" indent="-228600">
              <a:lnSpc>
                <a:spcPct val="130000"/>
              </a:lnSpc>
              <a:spcBef>
                <a:spcPts val="900"/>
              </a:spcBef>
              <a:buClr>
                <a:srgbClr val="000000"/>
              </a:buClr>
              <a:buSzPts val="1800"/>
            </a:pPr>
            <a:endParaRPr lang="en-US" sz="1800" dirty="0"/>
          </a:p>
        </p:txBody>
      </p:sp>
      <p:pic>
        <p:nvPicPr>
          <p:cNvPr id="3" name="Picture 2">
            <a:extLst>
              <a:ext uri="{FF2B5EF4-FFF2-40B4-BE49-F238E27FC236}">
                <a16:creationId xmlns:a16="http://schemas.microsoft.com/office/drawing/2014/main" id="{D82BB19B-B58C-464E-B4EA-66BD7C405CBF}"/>
              </a:ext>
            </a:extLst>
          </p:cNvPr>
          <p:cNvPicPr>
            <a:picLocks noChangeAspect="1"/>
          </p:cNvPicPr>
          <p:nvPr/>
        </p:nvPicPr>
        <p:blipFill>
          <a:blip r:embed="rId4"/>
          <a:stretch>
            <a:fillRect/>
          </a:stretch>
        </p:blipFill>
        <p:spPr>
          <a:xfrm>
            <a:off x="2955764" y="2804835"/>
            <a:ext cx="5528930" cy="2126014"/>
          </a:xfrm>
          <a:prstGeom prst="rect">
            <a:avLst/>
          </a:prstGeom>
        </p:spPr>
      </p:pic>
    </p:spTree>
    <p:extLst>
      <p:ext uri="{BB962C8B-B14F-4D97-AF65-F5344CB8AC3E}">
        <p14:creationId xmlns:p14="http://schemas.microsoft.com/office/powerpoint/2010/main" val="4173235681"/>
      </p:ext>
    </p:extLst>
  </p:cSld>
  <p:clrMapOvr>
    <a:masterClrMapping/>
  </p:clrMapOvr>
  <p:transition spd="med">
    <p:fade thruBlk="1"/>
  </p:transition>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628651" y="799397"/>
            <a:ext cx="2484873" cy="3544707"/>
          </a:xfrm>
        </p:spPr>
        <p:txBody>
          <a:bodyPr vert="horz" wrap="square" lIns="68580" tIns="34290" rIns="68580" bIns="34290" rtlCol="0" anchor="ctr">
            <a:normAutofit/>
          </a:bodyPr>
          <a:lstStyle/>
          <a:p>
            <a:pPr algn="r"/>
            <a:r>
              <a:rPr lang="en-US" sz="3000" spc="-74" dirty="0">
                <a:solidFill>
                  <a:srgbClr val="FFFFFF"/>
                </a:solidFill>
              </a:rPr>
              <a:t>Boards</a:t>
            </a:r>
          </a:p>
        </p:txBody>
      </p:sp>
      <p:sp>
        <p:nvSpPr>
          <p:cNvPr id="32" name="Text Placeholder 4">
            <a:extLst>
              <a:ext uri="{FF2B5EF4-FFF2-40B4-BE49-F238E27FC236}">
                <a16:creationId xmlns:a16="http://schemas.microsoft.com/office/drawing/2014/main" id="{3A1B36B7-6D59-4037-9D88-F562F5B81C09}"/>
              </a:ext>
            </a:extLst>
          </p:cNvPr>
          <p:cNvSpPr>
            <a:spLocks noGrp="1"/>
          </p:cNvSpPr>
          <p:nvPr>
            <p:ph type="body" sz="quarter" idx="10"/>
          </p:nvPr>
        </p:nvSpPr>
        <p:spPr>
          <a:xfrm>
            <a:off x="3866535" y="799397"/>
            <a:ext cx="4308514" cy="3544707"/>
          </a:xfrm>
        </p:spPr>
        <p:txBody>
          <a:bodyPr vert="horz" wrap="square" lIns="68580" tIns="34290" rIns="68580" bIns="34290" rtlCol="0" anchor="ctr">
            <a:normAutofit/>
          </a:bodyPr>
          <a:lstStyle/>
          <a:p>
            <a:pPr indent="-171450">
              <a:lnSpc>
                <a:spcPct val="90000"/>
              </a:lnSpc>
              <a:buFont typeface="Arial" panose="020B0604020202020204" pitchFamily="34" charset="0"/>
              <a:buChar char="•"/>
            </a:pPr>
            <a:r>
              <a:rPr lang="en-US" sz="1500" dirty="0">
                <a:solidFill>
                  <a:srgbClr val="FFFFFF"/>
                </a:solidFill>
              </a:rPr>
              <a:t>Create a collaboration environment</a:t>
            </a:r>
          </a:p>
          <a:p>
            <a:pPr indent="-171450">
              <a:lnSpc>
                <a:spcPct val="90000"/>
              </a:lnSpc>
              <a:buFont typeface="Arial" panose="020B0604020202020204" pitchFamily="34" charset="0"/>
              <a:buChar char="•"/>
            </a:pPr>
            <a:r>
              <a:rPr lang="en-US" sz="1500" dirty="0">
                <a:solidFill>
                  <a:srgbClr val="FFFFFF"/>
                </a:solidFill>
              </a:rPr>
              <a:t>Software development projects require ways to easily </a:t>
            </a:r>
            <a:r>
              <a:rPr lang="en-US" sz="1500" b="1" dirty="0">
                <a:solidFill>
                  <a:srgbClr val="FFFFFF"/>
                </a:solidFill>
              </a:rPr>
              <a:t>share information </a:t>
            </a:r>
            <a:r>
              <a:rPr lang="en-US" sz="1500" dirty="0">
                <a:solidFill>
                  <a:srgbClr val="FFFFFF"/>
                </a:solidFill>
              </a:rPr>
              <a:t>and </a:t>
            </a:r>
            <a:r>
              <a:rPr lang="en-US" sz="1500" b="1" dirty="0">
                <a:solidFill>
                  <a:srgbClr val="FFFFFF"/>
                </a:solidFill>
              </a:rPr>
              <a:t>track the status</a:t>
            </a:r>
            <a:r>
              <a:rPr lang="en-US" sz="1500" dirty="0">
                <a:solidFill>
                  <a:srgbClr val="FFFFFF"/>
                </a:solidFill>
              </a:rPr>
              <a:t> of work, tasks, issues, or code defects. </a:t>
            </a:r>
          </a:p>
          <a:p>
            <a:pPr indent="-171450">
              <a:lnSpc>
                <a:spcPct val="90000"/>
              </a:lnSpc>
              <a:buFont typeface="Arial" panose="020B0604020202020204" pitchFamily="34" charset="0"/>
              <a:buChar char="•"/>
            </a:pPr>
            <a:r>
              <a:rPr lang="en-US" sz="1500" dirty="0">
                <a:solidFill>
                  <a:srgbClr val="FFFFFF"/>
                </a:solidFill>
              </a:rPr>
              <a:t>Our systems provide several types of work items that you use to track features, requirements, user stories, tasks, bugs, and issues.</a:t>
            </a:r>
          </a:p>
          <a:p>
            <a:pPr indent="-171450">
              <a:lnSpc>
                <a:spcPct val="90000"/>
              </a:lnSpc>
              <a:buFont typeface="Arial" panose="020B0604020202020204" pitchFamily="34" charset="0"/>
              <a:buChar char="•"/>
            </a:pPr>
            <a:r>
              <a:rPr lang="en-US" sz="1500" dirty="0">
                <a:solidFill>
                  <a:srgbClr val="FFFFFF"/>
                </a:solidFill>
              </a:rPr>
              <a:t>In Boards we support several agile methods: Scrum, Kanban, or </a:t>
            </a:r>
            <a:r>
              <a:rPr lang="en-US" sz="1500" dirty="0" err="1">
                <a:solidFill>
                  <a:srgbClr val="FFFFFF"/>
                </a:solidFill>
              </a:rPr>
              <a:t>Scrumban</a:t>
            </a:r>
            <a:r>
              <a:rPr lang="en-US" sz="1500" dirty="0">
                <a:solidFill>
                  <a:srgbClr val="FFFFFF"/>
                </a:solidFill>
              </a:rPr>
              <a:t>.</a:t>
            </a:r>
          </a:p>
          <a:p>
            <a:pPr indent="-171450">
              <a:lnSpc>
                <a:spcPct val="90000"/>
              </a:lnSpc>
              <a:buFont typeface="Arial" panose="020B0604020202020204" pitchFamily="34" charset="0"/>
              <a:buChar char="•"/>
            </a:pPr>
            <a:endParaRPr lang="en-US" sz="1500" dirty="0">
              <a:solidFill>
                <a:srgbClr val="FFFFFF"/>
              </a:solidFill>
            </a:endParaRPr>
          </a:p>
        </p:txBody>
      </p:sp>
      <p:pic>
        <p:nvPicPr>
          <p:cNvPr id="8" name="Picture 7" descr="A screenshot of a computer&#10;&#10;Description automatically generated">
            <a:extLst>
              <a:ext uri="{FF2B5EF4-FFF2-40B4-BE49-F238E27FC236}">
                <a16:creationId xmlns:a16="http://schemas.microsoft.com/office/drawing/2014/main" id="{B62BEEDF-A84F-420A-9141-1AFD916B47B5}"/>
              </a:ext>
            </a:extLst>
          </p:cNvPr>
          <p:cNvPicPr>
            <a:picLocks noChangeAspect="1"/>
          </p:cNvPicPr>
          <p:nvPr/>
        </p:nvPicPr>
        <p:blipFill rotWithShape="1">
          <a:blip r:embed="rId3">
            <a:alphaModFix/>
          </a:blip>
          <a:srcRect r="9334" b="1"/>
          <a:stretch/>
        </p:blipFill>
        <p:spPr>
          <a:xfrm>
            <a:off x="-1" y="7"/>
            <a:ext cx="9144000" cy="5143493"/>
          </a:xfrm>
          <a:prstGeom prst="rect">
            <a:avLst/>
          </a:prstGeom>
        </p:spPr>
      </p:pic>
    </p:spTree>
    <p:extLst>
      <p:ext uri="{BB962C8B-B14F-4D97-AF65-F5344CB8AC3E}">
        <p14:creationId xmlns:p14="http://schemas.microsoft.com/office/powerpoint/2010/main" val="205327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AC1A58-1AEA-4845-B7A1-FE335B50B1AF}"/>
              </a:ext>
            </a:extLst>
          </p:cNvPr>
          <p:cNvSpPr>
            <a:spLocks noGrp="1"/>
          </p:cNvSpPr>
          <p:nvPr>
            <p:ph type="title"/>
          </p:nvPr>
        </p:nvSpPr>
        <p:spPr>
          <a:xfrm>
            <a:off x="482601" y="480060"/>
            <a:ext cx="2322320" cy="4209927"/>
          </a:xfrm>
        </p:spPr>
        <p:txBody>
          <a:bodyPr vert="horz" wrap="square" lIns="68580" tIns="34290" rIns="68580" bIns="34290" rtlCol="0" anchor="ctr">
            <a:normAutofit/>
          </a:bodyPr>
          <a:lstStyle/>
          <a:p>
            <a:r>
              <a:rPr lang="en-US" kern="1200" dirty="0">
                <a:solidFill>
                  <a:srgbClr val="FFFFFF"/>
                </a:solidFill>
                <a:latin typeface="+mj-lt"/>
                <a:ea typeface="+mj-ea"/>
                <a:cs typeface="+mj-cs"/>
              </a:rPr>
              <a:t>Kanban Boards</a:t>
            </a:r>
          </a:p>
        </p:txBody>
      </p:sp>
      <p:sp>
        <p:nvSpPr>
          <p:cNvPr id="5" name="Text Placeholder 4">
            <a:extLst>
              <a:ext uri="{FF2B5EF4-FFF2-40B4-BE49-F238E27FC236}">
                <a16:creationId xmlns:a16="http://schemas.microsoft.com/office/drawing/2014/main" id="{3BC6DAE5-496B-444C-9872-8458B77A0857}"/>
              </a:ext>
            </a:extLst>
          </p:cNvPr>
          <p:cNvSpPr>
            <a:spLocks noGrp="1"/>
          </p:cNvSpPr>
          <p:nvPr>
            <p:ph type="body" sz="quarter" idx="10"/>
          </p:nvPr>
        </p:nvSpPr>
        <p:spPr>
          <a:xfrm>
            <a:off x="510540" y="1033758"/>
            <a:ext cx="7544799" cy="2226250"/>
          </a:xfrm>
        </p:spPr>
        <p:txBody>
          <a:bodyPr/>
          <a:lstStyle/>
          <a:p>
            <a:pPr marL="214313" indent="-214313">
              <a:buFont typeface="Arial" panose="020B0604020202020204" pitchFamily="34" charset="0"/>
              <a:buChar char="•"/>
            </a:pPr>
            <a:r>
              <a:rPr lang="en-US" sz="1050" b="1" dirty="0">
                <a:solidFill>
                  <a:srgbClr val="5C4EE5"/>
                </a:solidFill>
              </a:rPr>
              <a:t>Boards</a:t>
            </a:r>
            <a:r>
              <a:rPr lang="en-US" sz="1050" dirty="0">
                <a:solidFill>
                  <a:srgbClr val="5C4EE5"/>
                </a:solidFill>
              </a:rPr>
              <a:t>:</a:t>
            </a:r>
            <a:r>
              <a:rPr lang="en-US" sz="1050" dirty="0"/>
              <a:t> shows work items as cards and support quick status updates through drag-and-drop. The feature is similar to sticky notes on a physical whiteboard. Use to implement Kanban practices and visualize the flow of work for a team. </a:t>
            </a:r>
          </a:p>
          <a:p>
            <a:pPr marL="214313" indent="-214313">
              <a:buFont typeface="Arial" panose="020B0604020202020204" pitchFamily="34" charset="0"/>
              <a:buChar char="•"/>
            </a:pPr>
            <a:r>
              <a:rPr lang="en-US" sz="1050" b="1" dirty="0">
                <a:solidFill>
                  <a:srgbClr val="5C4EE5"/>
                </a:solidFill>
              </a:rPr>
              <a:t>Backlogs</a:t>
            </a:r>
            <a:r>
              <a:rPr lang="en-US" sz="1050" dirty="0">
                <a:solidFill>
                  <a:srgbClr val="5C4EE5"/>
                </a:solidFill>
              </a:rPr>
              <a:t>:</a:t>
            </a:r>
            <a:r>
              <a:rPr lang="en-US" sz="1050" dirty="0"/>
              <a:t> shows work items as lists. A product backlog represents your project plan and a repository of all the information you need to track and share with your team. </a:t>
            </a:r>
          </a:p>
          <a:p>
            <a:pPr marL="214313" indent="-214313">
              <a:buFont typeface="Arial" panose="020B0604020202020204" pitchFamily="34" charset="0"/>
              <a:buChar char="•"/>
            </a:pPr>
            <a:r>
              <a:rPr lang="en-US" sz="1050" b="1" dirty="0">
                <a:solidFill>
                  <a:srgbClr val="5C4EE5"/>
                </a:solidFill>
              </a:rPr>
              <a:t>Sprints</a:t>
            </a:r>
            <a:r>
              <a:rPr lang="en-US" sz="1050" dirty="0">
                <a:solidFill>
                  <a:srgbClr val="5C4EE5"/>
                </a:solidFill>
              </a:rPr>
              <a:t>:</a:t>
            </a:r>
            <a:r>
              <a:rPr lang="en-US" sz="1050" dirty="0"/>
              <a:t> Sprint backlogs and </a:t>
            </a:r>
            <a:r>
              <a:rPr lang="en-US" sz="1050" dirty="0" err="1"/>
              <a:t>taskboards</a:t>
            </a:r>
            <a:r>
              <a:rPr lang="en-US" sz="1050" dirty="0"/>
              <a:t> provide a filtered view of work items a team assigned to a specific iteration path, or sprint. From your backlog, assign work to an iteration path by using drag-and-drop. You can then view that work in a separate </a:t>
            </a:r>
            <a:r>
              <a:rPr lang="en-US" sz="1050" i="1" dirty="0"/>
              <a:t>sprint backlog</a:t>
            </a:r>
            <a:r>
              <a:rPr lang="en-US" sz="1050" dirty="0"/>
              <a:t>. Use to implement Scrum practices.</a:t>
            </a:r>
          </a:p>
          <a:p>
            <a:pPr marL="214313" indent="-214313">
              <a:buFont typeface="Arial" panose="020B0604020202020204" pitchFamily="34" charset="0"/>
              <a:buChar char="•"/>
            </a:pPr>
            <a:r>
              <a:rPr lang="en-US" sz="1050" b="1" dirty="0">
                <a:solidFill>
                  <a:srgbClr val="5C4EE5"/>
                </a:solidFill>
              </a:rPr>
              <a:t>Queries</a:t>
            </a:r>
            <a:r>
              <a:rPr lang="en-US" sz="1050" dirty="0">
                <a:solidFill>
                  <a:srgbClr val="5C4EE5"/>
                </a:solidFill>
              </a:rPr>
              <a:t>:</a:t>
            </a:r>
            <a:r>
              <a:rPr lang="en-US" sz="1050" dirty="0"/>
              <a:t> Queries are filtered lists of work items based on criteria that you define by using a query editor. </a:t>
            </a:r>
          </a:p>
          <a:p>
            <a:pPr marL="214313" indent="-214313">
              <a:buFont typeface="Arial" panose="020B0604020202020204" pitchFamily="34" charset="0"/>
              <a:buChar char="•"/>
            </a:pPr>
            <a:r>
              <a:rPr lang="en-US" sz="1050" b="1" dirty="0">
                <a:solidFill>
                  <a:srgbClr val="5C4EE5"/>
                </a:solidFill>
              </a:rPr>
              <a:t>Work items:</a:t>
            </a:r>
            <a:r>
              <a:rPr lang="en-US" sz="1050" dirty="0"/>
              <a:t> Quickly find work items assigned to you or pivot or filter work items based on other criteria, such as work items that you follow, that you're mentioned in, or that you viewed or updated.</a:t>
            </a:r>
          </a:p>
          <a:p>
            <a:endParaRPr lang="es-ES" sz="1050" dirty="0"/>
          </a:p>
        </p:txBody>
      </p:sp>
      <p:sp>
        <p:nvSpPr>
          <p:cNvPr id="8" name="Title 3">
            <a:extLst>
              <a:ext uri="{FF2B5EF4-FFF2-40B4-BE49-F238E27FC236}">
                <a16:creationId xmlns:a16="http://schemas.microsoft.com/office/drawing/2014/main" id="{DA9CB78E-8201-4262-ADAB-B29140BD690B}"/>
              </a:ext>
            </a:extLst>
          </p:cNvPr>
          <p:cNvSpPr txBox="1">
            <a:spLocks/>
          </p:cNvSpPr>
          <p:nvPr/>
        </p:nvSpPr>
        <p:spPr>
          <a:xfrm>
            <a:off x="482600" y="399295"/>
            <a:ext cx="4261247" cy="374435"/>
          </a:xfrm>
          <a:prstGeom prst="rect">
            <a:avLst/>
          </a:prstGeom>
        </p:spPr>
        <p:txBody>
          <a:bodyPr vert="horz" wrap="square" lIns="68580" tIns="34290" rIns="68580" bIns="34290" rtlCol="0" anchor="ctr">
            <a:no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stStyle>
          <a:p>
            <a:pPr defTabSz="342900">
              <a:buClrTx/>
            </a:pPr>
            <a:r>
              <a:rPr lang="en-US" sz="2775" b="1" spc="-74" dirty="0">
                <a:solidFill>
                  <a:srgbClr val="000000"/>
                </a:solidFill>
                <a:latin typeface="Tahoma"/>
                <a:ea typeface="Tahoma"/>
                <a:cs typeface="Tahoma"/>
                <a:sym typeface="Calibri"/>
              </a:rPr>
              <a:t>Work Items</a:t>
            </a:r>
          </a:p>
        </p:txBody>
      </p:sp>
      <p:pic>
        <p:nvPicPr>
          <p:cNvPr id="6" name="Picture 5">
            <a:extLst>
              <a:ext uri="{FF2B5EF4-FFF2-40B4-BE49-F238E27FC236}">
                <a16:creationId xmlns:a16="http://schemas.microsoft.com/office/drawing/2014/main" id="{73CBCF2B-5C6B-48A2-AC60-D6F218FD7D16}"/>
              </a:ext>
            </a:extLst>
          </p:cNvPr>
          <p:cNvPicPr>
            <a:picLocks noChangeAspect="1"/>
          </p:cNvPicPr>
          <p:nvPr/>
        </p:nvPicPr>
        <p:blipFill>
          <a:blip r:embed="rId2"/>
          <a:stretch>
            <a:fillRect/>
          </a:stretch>
        </p:blipFill>
        <p:spPr>
          <a:xfrm>
            <a:off x="6339081" y="3112176"/>
            <a:ext cx="1624200" cy="1597519"/>
          </a:xfrm>
          <a:prstGeom prst="rect">
            <a:avLst/>
          </a:prstGeom>
        </p:spPr>
      </p:pic>
    </p:spTree>
    <p:extLst>
      <p:ext uri="{BB962C8B-B14F-4D97-AF65-F5344CB8AC3E}">
        <p14:creationId xmlns:p14="http://schemas.microsoft.com/office/powerpoint/2010/main" val="4068654879"/>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AC1A58-1AEA-4845-B7A1-FE335B50B1AF}"/>
              </a:ext>
            </a:extLst>
          </p:cNvPr>
          <p:cNvSpPr>
            <a:spLocks noGrp="1"/>
          </p:cNvSpPr>
          <p:nvPr>
            <p:ph type="title"/>
          </p:nvPr>
        </p:nvSpPr>
        <p:spPr>
          <a:xfrm>
            <a:off x="482600" y="270510"/>
            <a:ext cx="2322320" cy="621030"/>
          </a:xfrm>
        </p:spPr>
        <p:txBody>
          <a:bodyPr vert="horz" wrap="square" lIns="68580" tIns="34290" rIns="68580" bIns="34290" rtlCol="0" anchor="ctr">
            <a:normAutofit/>
          </a:bodyPr>
          <a:lstStyle/>
          <a:p>
            <a:r>
              <a:rPr lang="en-US" kern="1200" spc="-74" dirty="0">
                <a:solidFill>
                  <a:schemeClr val="bg1"/>
                </a:solidFill>
                <a:sym typeface="Calibri"/>
              </a:rPr>
              <a:t>Boards</a:t>
            </a:r>
          </a:p>
        </p:txBody>
      </p:sp>
      <p:sp>
        <p:nvSpPr>
          <p:cNvPr id="2" name="Text Placeholder 1">
            <a:extLst>
              <a:ext uri="{FF2B5EF4-FFF2-40B4-BE49-F238E27FC236}">
                <a16:creationId xmlns:a16="http://schemas.microsoft.com/office/drawing/2014/main" id="{F9A8D7D6-17AA-41A4-B7E8-BDFB6E13688B}"/>
              </a:ext>
            </a:extLst>
          </p:cNvPr>
          <p:cNvSpPr>
            <a:spLocks noGrp="1"/>
          </p:cNvSpPr>
          <p:nvPr>
            <p:ph type="body" sz="quarter" idx="10"/>
          </p:nvPr>
        </p:nvSpPr>
        <p:spPr>
          <a:xfrm>
            <a:off x="598784" y="1139192"/>
            <a:ext cx="5136536" cy="1863663"/>
          </a:xfrm>
        </p:spPr>
        <p:txBody>
          <a:bodyPr vert="horz" wrap="square" lIns="68580" tIns="34290" rIns="68580" bIns="34290" rtlCol="0" anchor="ctr">
            <a:normAutofit/>
          </a:bodyPr>
          <a:lstStyle/>
          <a:p>
            <a:pPr>
              <a:lnSpc>
                <a:spcPct val="90000"/>
              </a:lnSpc>
            </a:pPr>
            <a:r>
              <a:rPr lang="en-US" sz="1500" dirty="0">
                <a:solidFill>
                  <a:schemeClr val="tx1"/>
                </a:solidFill>
              </a:rPr>
              <a:t>Your Kanban board turns your backlog into an interactive signboard, which provides a visual flow of work. As work progresses from idea to completion, you update the items on the board. Each column represents a work stage. Each card represents a backlog item, user story, or bug at that stage of work. </a:t>
            </a:r>
          </a:p>
        </p:txBody>
      </p:sp>
      <p:pic>
        <p:nvPicPr>
          <p:cNvPr id="3074" name="Picture 2" descr="Kanban board">
            <a:extLst>
              <a:ext uri="{FF2B5EF4-FFF2-40B4-BE49-F238E27FC236}">
                <a16:creationId xmlns:a16="http://schemas.microsoft.com/office/drawing/2014/main" id="{5F391FF7-EDD4-4466-84E0-6EC873B85A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52911" y="2585024"/>
            <a:ext cx="4391180" cy="1866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000942"/>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3579878" y="1874587"/>
            <a:ext cx="585920" cy="513597"/>
          </a:xfrm>
          <a:prstGeom prst="triangle">
            <a:avLst/>
          </a:prstGeom>
          <a:solidFill>
            <a:srgbClr val="5C4EE5"/>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4102399" y="366"/>
            <a:ext cx="5040953" cy="5142770"/>
          </a:xfrm>
          <a:prstGeom prst="rect">
            <a:avLst/>
          </a:prstGeom>
          <a:solidFill>
            <a:srgbClr val="5C4E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478609" y="1096929"/>
            <a:ext cx="2122910" cy="488301"/>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00B294"/>
                  </a:solidFill>
                  <a:latin typeface="Calibri"/>
                  <a:cs typeface="Calibri"/>
                  <a:sym typeface="Calibri"/>
                </a:rPr>
                <a:t>Azure Boards</a:t>
              </a:r>
              <a:endParaRPr lang="en-US" sz="1500" b="1">
                <a:solidFill>
                  <a:srgbClr val="00B294"/>
                </a:solidFill>
                <a:latin typeface="Calibri"/>
                <a:cs typeface="Segoe UI"/>
                <a:sym typeface="Calibr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467341" y="1901919"/>
            <a:ext cx="2134178" cy="458935"/>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D83B01"/>
                  </a:solidFill>
                  <a:latin typeface="Calibri"/>
                  <a:cs typeface="Calibri"/>
                  <a:sym typeface="Calibri"/>
                </a:rPr>
                <a:t>Azure </a:t>
              </a:r>
              <a:r>
                <a:rPr lang="en-US" sz="1500" b="1">
                  <a:solidFill>
                    <a:srgbClr val="D83B01"/>
                  </a:solidFill>
                  <a:latin typeface="Calibri"/>
                  <a:cs typeface="Segoe UI"/>
                  <a:sym typeface="Calibr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467341" y="2650543"/>
            <a:ext cx="2134178" cy="458935"/>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2560E0"/>
                  </a:solidFill>
                  <a:latin typeface="Calibri"/>
                  <a:cs typeface="Calibri"/>
                  <a:sym typeface="Calibri"/>
                </a:rPr>
                <a:t>Azure Pipelines</a:t>
              </a:r>
              <a:endParaRPr lang="en-US" sz="1500" b="1">
                <a:solidFill>
                  <a:srgbClr val="2560E0"/>
                </a:solidFill>
                <a:latin typeface="Calibri"/>
                <a:cs typeface="Segoe UI"/>
                <a:sym typeface="Calibr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463454" y="4147795"/>
            <a:ext cx="2138065" cy="458935"/>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854CC7"/>
                  </a:solidFill>
                  <a:latin typeface="Calibri"/>
                  <a:cs typeface="Calibri"/>
                  <a:sym typeface="Calibri"/>
                </a:rPr>
                <a:t>Azure Test</a:t>
              </a:r>
              <a:r>
                <a:rPr lang="en-US" sz="1500" b="1">
                  <a:solidFill>
                    <a:srgbClr val="854CC7"/>
                  </a:solidFill>
                  <a:latin typeface="Calibri"/>
                  <a:cs typeface="Segoe UI"/>
                  <a:sym typeface="Calibr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461010" y="3413992"/>
            <a:ext cx="2140509" cy="429287"/>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CB2E6D"/>
                  </a:solidFill>
                  <a:latin typeface="Calibri"/>
                  <a:cs typeface="Calibri"/>
                  <a:sym typeface="Calibri"/>
                </a:rPr>
                <a:t>Azure Artifacts</a:t>
              </a:r>
              <a:endParaRPr lang="en-US" sz="1500" b="1">
                <a:solidFill>
                  <a:srgbClr val="CB2E6D"/>
                </a:solidFill>
                <a:latin typeface="Calibri"/>
                <a:cs typeface="Segoe UI"/>
                <a:sym typeface="Calibri"/>
              </a:endParaRPr>
            </a:p>
          </p:txBody>
        </p:sp>
      </p:grpSp>
      <p:sp>
        <p:nvSpPr>
          <p:cNvPr id="3" name="Rectangle 2">
            <a:extLst>
              <a:ext uri="{FF2B5EF4-FFF2-40B4-BE49-F238E27FC236}">
                <a16:creationId xmlns:a16="http://schemas.microsoft.com/office/drawing/2014/main" id="{0E785B4E-D15E-4A49-81B3-1ED5E1E44AE2}"/>
              </a:ext>
            </a:extLst>
          </p:cNvPr>
          <p:cNvSpPr/>
          <p:nvPr/>
        </p:nvSpPr>
        <p:spPr bwMode="auto">
          <a:xfrm>
            <a:off x="1274121" y="544066"/>
            <a:ext cx="1580903" cy="3793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6" tIns="109653" rIns="137066" bIns="109653" numCol="1" spcCol="0" rtlCol="0" fromWordArt="0" anchor="ctr" anchorCtr="0" forceAA="0" compatLnSpc="1">
            <a:prstTxWarp prst="textNoShape">
              <a:avLst/>
            </a:prstTxWarp>
            <a:noAutofit/>
          </a:bodyPr>
          <a:lstStyle/>
          <a:p>
            <a:pPr defTabSz="698809" fontAlgn="base" hangingPunct="0">
              <a:lnSpc>
                <a:spcPct val="80000"/>
              </a:lnSpc>
              <a:spcBef>
                <a:spcPct val="0"/>
              </a:spcBef>
              <a:spcAft>
                <a:spcPct val="0"/>
              </a:spcAft>
              <a:buClrTx/>
              <a:defRPr/>
            </a:pPr>
            <a:r>
              <a:rPr lang="en-US" sz="2775" b="1" spc="-74" dirty="0">
                <a:solidFill>
                  <a:srgbClr val="000000"/>
                </a:solidFill>
                <a:latin typeface="Tahoma"/>
                <a:ea typeface="Tahoma"/>
                <a:cs typeface="Tahoma"/>
                <a:sym typeface="Calibri"/>
              </a:rPr>
              <a:t>Deliver</a:t>
            </a:r>
          </a:p>
        </p:txBody>
      </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34156" y="169423"/>
            <a:ext cx="4216277" cy="2635173"/>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4508737" y="3125587"/>
            <a:ext cx="4216277" cy="1977269"/>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defTabSz="342888">
              <a:lnSpc>
                <a:spcPct val="100000"/>
              </a:lnSpc>
              <a:spcAft>
                <a:spcPts val="1350"/>
              </a:spcAft>
            </a:pPr>
            <a:r>
              <a:rPr lang="en-GB" sz="1500">
                <a:latin typeface="Helvetica"/>
                <a:sym typeface="Calibri"/>
              </a:rPr>
              <a:t>Private Git and TFVC repos for your teams</a:t>
            </a:r>
          </a:p>
          <a:p>
            <a:pPr defTabSz="342888">
              <a:lnSpc>
                <a:spcPct val="100000"/>
              </a:lnSpc>
              <a:spcAft>
                <a:spcPts val="1350"/>
              </a:spcAft>
            </a:pPr>
            <a:r>
              <a:rPr lang="en-GB" sz="1500">
                <a:latin typeface="Helvetica"/>
                <a:sym typeface="Calibri"/>
              </a:rPr>
              <a:t>Code review via branch pull requests</a:t>
            </a:r>
          </a:p>
          <a:p>
            <a:pPr defTabSz="342888">
              <a:lnSpc>
                <a:spcPct val="100000"/>
              </a:lnSpc>
              <a:spcAft>
                <a:spcPts val="1350"/>
              </a:spcAft>
            </a:pPr>
            <a:r>
              <a:rPr lang="en-GB" sz="1500">
                <a:latin typeface="Helvetica"/>
                <a:sym typeface="Calibri"/>
              </a:rPr>
              <a:t>Branch policies and build validation</a:t>
            </a:r>
          </a:p>
          <a:p>
            <a:pPr defTabSz="342888">
              <a:lnSpc>
                <a:spcPct val="100000"/>
              </a:lnSpc>
              <a:spcAft>
                <a:spcPts val="1350"/>
              </a:spcAft>
            </a:pPr>
            <a:r>
              <a:rPr lang="en-GB" sz="1500">
                <a:latin typeface="Helvetica"/>
                <a:sym typeface="Calibri"/>
              </a:rPr>
              <a:t>Easy migration path to / from GitHub</a:t>
            </a:r>
          </a:p>
          <a:p>
            <a:pPr defTabSz="342888">
              <a:lnSpc>
                <a:spcPct val="100000"/>
              </a:lnSpc>
              <a:spcAft>
                <a:spcPts val="1350"/>
              </a:spcAft>
            </a:pPr>
            <a:endParaRPr lang="en-US" sz="1500">
              <a:latin typeface="Helvetica"/>
              <a:sym typeface="Calibri"/>
            </a:endParaRPr>
          </a:p>
        </p:txBody>
      </p:sp>
      <p:grpSp>
        <p:nvGrpSpPr>
          <p:cNvPr id="37" name="Group 36">
            <a:extLst>
              <a:ext uri="{FF2B5EF4-FFF2-40B4-BE49-F238E27FC236}">
                <a16:creationId xmlns:a16="http://schemas.microsoft.com/office/drawing/2014/main" id="{F86521A2-340C-4419-8DF3-14420E8320A4}"/>
              </a:ext>
            </a:extLst>
          </p:cNvPr>
          <p:cNvGrpSpPr/>
          <p:nvPr/>
        </p:nvGrpSpPr>
        <p:grpSpPr>
          <a:xfrm>
            <a:off x="584232" y="366"/>
            <a:ext cx="405066" cy="5142770"/>
            <a:chOff x="778222" y="0"/>
            <a:chExt cx="540165" cy="6858000"/>
          </a:xfrm>
          <a:solidFill>
            <a:srgbClr val="5C4EE5"/>
          </a:solidFill>
        </p:grpSpPr>
        <p:sp>
          <p:nvSpPr>
            <p:cNvPr id="38" name="Rectangle 37">
              <a:extLst>
                <a:ext uri="{FF2B5EF4-FFF2-40B4-BE49-F238E27FC236}">
                  <a16:creationId xmlns:a16="http://schemas.microsoft.com/office/drawing/2014/main" id="{A86AA8B2-7A6C-4740-AC2D-015738FD1B06}"/>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dirty="0"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cxnSp>
          <p:nvCxnSpPr>
            <p:cNvPr id="39" name="Straight Connector 38">
              <a:extLst>
                <a:ext uri="{FF2B5EF4-FFF2-40B4-BE49-F238E27FC236}">
                  <a16:creationId xmlns:a16="http://schemas.microsoft.com/office/drawing/2014/main" id="{C3F9E4EE-3491-4016-9E61-18E922CC90FD}"/>
                </a:ext>
              </a:extLst>
            </p:cNvPr>
            <p:cNvCxnSpPr>
              <a:stCxn id="38" idx="0"/>
              <a:endCxn id="38"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5D091D93-F4F5-4A4D-B36A-6B42235F18C3}"/>
              </a:ext>
            </a:extLst>
          </p:cNvPr>
          <p:cNvGrpSpPr/>
          <p:nvPr/>
        </p:nvGrpSpPr>
        <p:grpSpPr>
          <a:xfrm>
            <a:off x="488068" y="245843"/>
            <a:ext cx="712904" cy="712904"/>
            <a:chOff x="9232487" y="4471318"/>
            <a:chExt cx="950673" cy="950673"/>
          </a:xfrm>
        </p:grpSpPr>
        <p:sp>
          <p:nvSpPr>
            <p:cNvPr id="42" name="Oval 41">
              <a:extLst>
                <a:ext uri="{FF2B5EF4-FFF2-40B4-BE49-F238E27FC236}">
                  <a16:creationId xmlns:a16="http://schemas.microsoft.com/office/drawing/2014/main" id="{352F8006-9E14-4068-BA78-7314D8F04F5C}"/>
                </a:ext>
              </a:extLst>
            </p:cNvPr>
            <p:cNvSpPr/>
            <p:nvPr/>
          </p:nvSpPr>
          <p:spPr bwMode="auto">
            <a:xfrm>
              <a:off x="9232487" y="4471318"/>
              <a:ext cx="950673" cy="950673"/>
            </a:xfrm>
            <a:prstGeom prst="ellipse">
              <a:avLst/>
            </a:prstGeom>
            <a:solidFill>
              <a:schemeClr val="tx2">
                <a:lumMod val="20000"/>
                <a:lumOff val="80000"/>
              </a:schemeClr>
            </a:solidFill>
            <a:ln w="10795" cap="flat" cmpd="sng" algn="ctr">
              <a:solidFill>
                <a:srgbClr val="5C4EE5"/>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defTabSz="698809" fontAlgn="base" hangingPunct="0">
                <a:lnSpc>
                  <a:spcPct val="80000"/>
                </a:lnSpc>
                <a:spcBef>
                  <a:spcPct val="0"/>
                </a:spcBef>
                <a:spcAft>
                  <a:spcPct val="0"/>
                </a:spcAft>
                <a:buClrTx/>
                <a:defRPr/>
              </a:pPr>
              <a:endParaRPr lang="en-US" sz="1323" b="1" err="1">
                <a:gradFill>
                  <a:gsLst>
                    <a:gs pos="0">
                      <a:srgbClr val="FFFFFF"/>
                    </a:gs>
                    <a:gs pos="100000">
                      <a:srgbClr val="FFFFFF"/>
                    </a:gs>
                  </a:gsLst>
                  <a:lin ang="5400000" scaled="0"/>
                </a:gradFill>
                <a:latin typeface="Segoe UI"/>
                <a:cs typeface="Segoe UI" pitchFamily="34" charset="0"/>
                <a:sym typeface="Calibri"/>
              </a:endParaRPr>
            </a:p>
          </p:txBody>
        </p:sp>
        <p:sp>
          <p:nvSpPr>
            <p:cNvPr id="43" name="rocket">
              <a:extLst>
                <a:ext uri="{FF2B5EF4-FFF2-40B4-BE49-F238E27FC236}">
                  <a16:creationId xmlns:a16="http://schemas.microsoft.com/office/drawing/2014/main" id="{92846C9D-CFE7-487D-B414-C6AD09F20FB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68" tIns="33585" rIns="67168" bIns="33585" numCol="1" anchor="t" anchorCtr="0" compatLnSpc="1">
              <a:prstTxWarp prst="textNoShape">
                <a:avLst/>
              </a:prstTxWarp>
            </a:bodyPr>
            <a:lstStyle/>
            <a:p>
              <a:pPr defTabSz="685100" hangingPunct="0">
                <a:lnSpc>
                  <a:spcPct val="80000"/>
                </a:lnSpc>
                <a:spcBef>
                  <a:spcPts val="188"/>
                </a:spcBef>
                <a:buClrTx/>
                <a:defRPr/>
              </a:pPr>
              <a:endParaRPr lang="en-US" sz="1200" b="1" dirty="0">
                <a:gradFill>
                  <a:gsLst>
                    <a:gs pos="0">
                      <a:srgbClr val="505050"/>
                    </a:gs>
                    <a:gs pos="100000">
                      <a:srgbClr val="505050"/>
                    </a:gs>
                  </a:gsLst>
                </a:gradFill>
                <a:latin typeface="Segoe UI Semilight"/>
                <a:cs typeface="Calibri"/>
                <a:sym typeface="Calibri"/>
              </a:endParaRPr>
            </a:p>
          </p:txBody>
        </p:sp>
      </p:grpSp>
    </p:spTree>
    <p:extLst>
      <p:ext uri="{BB962C8B-B14F-4D97-AF65-F5344CB8AC3E}">
        <p14:creationId xmlns:p14="http://schemas.microsoft.com/office/powerpoint/2010/main" val="958803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29167E-6 -0.1544 L -2.29167E-6 -2.22222E-6 " pathEditMode="relative" rAng="0" ptsTypes="AA">
                                      <p:cBhvr>
                                        <p:cTn id="6" dur="500" fill="hold"/>
                                        <p:tgtEl>
                                          <p:spTgt spid="40"/>
                                        </p:tgtEl>
                                        <p:attrNameLst>
                                          <p:attrName>ppt_x</p:attrName>
                                          <p:attrName>ppt_y</p:attrName>
                                        </p:attrNameLst>
                                      </p:cBhvr>
                                      <p:rCtr x="0" y="7708"/>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2" presetClass="entr" presetSubtype="1"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250" fill="hold"/>
                                        <p:tgtEl>
                                          <p:spTgt spid="37"/>
                                        </p:tgtEl>
                                        <p:attrNameLst>
                                          <p:attrName>ppt_x</p:attrName>
                                        </p:attrNameLst>
                                      </p:cBhvr>
                                      <p:tavLst>
                                        <p:tav tm="0">
                                          <p:val>
                                            <p:strVal val="#ppt_x"/>
                                          </p:val>
                                        </p:tav>
                                        <p:tav tm="100000">
                                          <p:val>
                                            <p:strVal val="#ppt_x"/>
                                          </p:val>
                                        </p:tav>
                                      </p:tavLst>
                                    </p:anim>
                                    <p:anim calcmode="lin" valueType="num">
                                      <p:cBhvr additive="base">
                                        <p:cTn id="18" dur="25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5BA6F68-D776-4E62-879A-D2ACAA17D59F}"/>
              </a:ext>
            </a:extLst>
          </p:cNvPr>
          <p:cNvGrpSpPr/>
          <p:nvPr/>
        </p:nvGrpSpPr>
        <p:grpSpPr>
          <a:xfrm>
            <a:off x="583920" y="384993"/>
            <a:ext cx="2134178" cy="458935"/>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3"/>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D83B01"/>
                  </a:solidFill>
                  <a:latin typeface="Calibri"/>
                  <a:cs typeface="Calibri"/>
                  <a:sym typeface="Calibri"/>
                </a:rPr>
                <a:t>Azure </a:t>
              </a:r>
              <a:r>
                <a:rPr lang="en-US" sz="1500" b="1" dirty="0">
                  <a:solidFill>
                    <a:srgbClr val="D83B01"/>
                  </a:solidFill>
                  <a:latin typeface="Calibri"/>
                  <a:cs typeface="Segoe UI"/>
                  <a:sym typeface="Calibri"/>
                </a:rPr>
                <a:t>Repos</a:t>
              </a:r>
            </a:p>
          </p:txBody>
        </p:sp>
      </p:grpSp>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5829300" y="2788541"/>
            <a:ext cx="2766173" cy="1863844"/>
          </a:xfrm>
          <a:prstGeom prst="rect">
            <a:avLst/>
          </a:prstGeom>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4000" b="0">
                <a:solidFill>
                  <a:schemeClr val="tx1"/>
                </a:solidFill>
                <a:latin typeface="+mn-lt"/>
                <a:ea typeface="Verdana"/>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defTabSz="685800" hangingPunct="0">
              <a:lnSpc>
                <a:spcPct val="80000"/>
              </a:lnSpc>
              <a:spcBef>
                <a:spcPts val="188"/>
              </a:spcBef>
              <a:buClrTx/>
            </a:pPr>
            <a:r>
              <a:rPr lang="en-GB" sz="1500" dirty="0">
                <a:solidFill>
                  <a:srgbClr val="000000"/>
                </a:solidFill>
                <a:latin typeface="Helvetica"/>
                <a:cs typeface="Calibri"/>
                <a:sym typeface="Calibri"/>
              </a:rPr>
              <a:t>Private Git and TFVC repos for your teams</a:t>
            </a:r>
          </a:p>
          <a:p>
            <a:pPr defTabSz="685800" hangingPunct="0">
              <a:lnSpc>
                <a:spcPct val="80000"/>
              </a:lnSpc>
              <a:spcBef>
                <a:spcPts val="188"/>
              </a:spcBef>
              <a:buClrTx/>
            </a:pPr>
            <a:r>
              <a:rPr lang="en-GB" sz="1500" dirty="0">
                <a:solidFill>
                  <a:srgbClr val="000000"/>
                </a:solidFill>
                <a:latin typeface="Helvetica"/>
                <a:cs typeface="Calibri"/>
                <a:sym typeface="Calibri"/>
              </a:rPr>
              <a:t>Code review via branch pull requests</a:t>
            </a:r>
          </a:p>
          <a:p>
            <a:pPr defTabSz="685800" hangingPunct="0">
              <a:lnSpc>
                <a:spcPct val="80000"/>
              </a:lnSpc>
              <a:spcBef>
                <a:spcPts val="188"/>
              </a:spcBef>
              <a:buClrTx/>
            </a:pPr>
            <a:r>
              <a:rPr lang="en-GB" sz="1500" dirty="0">
                <a:solidFill>
                  <a:srgbClr val="000000"/>
                </a:solidFill>
                <a:latin typeface="Helvetica"/>
                <a:cs typeface="Calibri"/>
                <a:sym typeface="Calibri"/>
              </a:rPr>
              <a:t>Branch policies and build validation</a:t>
            </a:r>
          </a:p>
          <a:p>
            <a:pPr defTabSz="685800" hangingPunct="0">
              <a:lnSpc>
                <a:spcPct val="80000"/>
              </a:lnSpc>
              <a:spcBef>
                <a:spcPts val="188"/>
              </a:spcBef>
              <a:buClrTx/>
            </a:pPr>
            <a:r>
              <a:rPr lang="en-GB" sz="1500" dirty="0">
                <a:solidFill>
                  <a:srgbClr val="000000"/>
                </a:solidFill>
                <a:latin typeface="Helvetica"/>
                <a:cs typeface="Calibri"/>
                <a:sym typeface="Calibri"/>
              </a:rPr>
              <a:t>Easy migration path to / from GitHub</a:t>
            </a:r>
          </a:p>
          <a:p>
            <a:pPr defTabSz="685800" hangingPunct="0">
              <a:lnSpc>
                <a:spcPct val="80000"/>
              </a:lnSpc>
              <a:spcBef>
                <a:spcPts val="188"/>
              </a:spcBef>
              <a:buClrTx/>
            </a:pPr>
            <a:endParaRPr lang="en-US" sz="1500" dirty="0">
              <a:solidFill>
                <a:srgbClr val="000000"/>
              </a:solidFill>
              <a:latin typeface="Helvetica"/>
              <a:cs typeface="Calibri"/>
              <a:sym typeface="Calibri"/>
            </a:endParaRPr>
          </a:p>
        </p:txBody>
      </p:sp>
      <p:sp>
        <p:nvSpPr>
          <p:cNvPr id="4" name="Rectangle 3">
            <a:extLst>
              <a:ext uri="{FF2B5EF4-FFF2-40B4-BE49-F238E27FC236}">
                <a16:creationId xmlns:a16="http://schemas.microsoft.com/office/drawing/2014/main" id="{F393E90D-7B25-402F-AF53-62821C84AE88}"/>
              </a:ext>
            </a:extLst>
          </p:cNvPr>
          <p:cNvSpPr/>
          <p:nvPr/>
        </p:nvSpPr>
        <p:spPr>
          <a:xfrm>
            <a:off x="624840" y="1005114"/>
            <a:ext cx="8069580" cy="1660968"/>
          </a:xfrm>
          <a:prstGeom prst="rect">
            <a:avLst/>
          </a:prstGeom>
        </p:spPr>
        <p:txBody>
          <a:bodyPr wrap="square">
            <a:spAutoFit/>
          </a:bodyPr>
          <a:lstStyle/>
          <a:p>
            <a:pPr defTabSz="685800" hangingPunct="0">
              <a:lnSpc>
                <a:spcPct val="80000"/>
              </a:lnSpc>
              <a:spcBef>
                <a:spcPts val="188"/>
              </a:spcBef>
              <a:buClrTx/>
            </a:pPr>
            <a:r>
              <a:rPr lang="en-US" sz="1500" dirty="0">
                <a:latin typeface="Helvetica"/>
                <a:ea typeface="Verdana"/>
                <a:cs typeface="Calibri"/>
                <a:sym typeface="Verdana"/>
              </a:rPr>
              <a:t>Source control systems allow developers to collaborate on code and track changes made to the code base. Supports two types of source control: </a:t>
            </a:r>
          </a:p>
          <a:p>
            <a:pPr marL="214313" indent="-214313" defTabSz="685800" hangingPunct="0">
              <a:lnSpc>
                <a:spcPct val="80000"/>
              </a:lnSpc>
              <a:spcBef>
                <a:spcPts val="188"/>
              </a:spcBef>
              <a:buClrTx/>
              <a:buFont typeface="Arial" panose="020B0604020202020204" pitchFamily="34" charset="0"/>
              <a:buChar char="•"/>
            </a:pPr>
            <a:r>
              <a:rPr lang="en-US" sz="1500" dirty="0">
                <a:latin typeface="Helvetica"/>
                <a:ea typeface="Verdana"/>
                <a:cs typeface="Calibri"/>
                <a:sym typeface="Verdana"/>
              </a:rPr>
              <a:t>Git </a:t>
            </a:r>
          </a:p>
          <a:p>
            <a:pPr marL="214313" indent="-214313" defTabSz="685800" hangingPunct="0">
              <a:lnSpc>
                <a:spcPct val="80000"/>
              </a:lnSpc>
              <a:spcBef>
                <a:spcPts val="188"/>
              </a:spcBef>
              <a:buClrTx/>
              <a:buFont typeface="Arial" panose="020B0604020202020204" pitchFamily="34" charset="0"/>
              <a:buChar char="•"/>
            </a:pPr>
            <a:r>
              <a:rPr lang="en-US" sz="1500" dirty="0">
                <a:latin typeface="Helvetica"/>
                <a:ea typeface="Verdana"/>
                <a:cs typeface="Calibri"/>
                <a:sym typeface="Verdana"/>
              </a:rPr>
              <a:t>Team Foundation Version Control</a:t>
            </a:r>
          </a:p>
          <a:p>
            <a:pPr marL="214313" indent="-214313" defTabSz="685800" hangingPunct="0">
              <a:lnSpc>
                <a:spcPct val="80000"/>
              </a:lnSpc>
              <a:spcBef>
                <a:spcPts val="188"/>
              </a:spcBef>
              <a:buClrTx/>
              <a:buFont typeface="Arial" panose="020B0604020202020204" pitchFamily="34" charset="0"/>
              <a:buChar char="•"/>
            </a:pPr>
            <a:endParaRPr lang="en-US" sz="1500" dirty="0">
              <a:latin typeface="Helvetica"/>
              <a:ea typeface="Verdana"/>
              <a:cs typeface="Calibri"/>
              <a:sym typeface="Verdana"/>
            </a:endParaRPr>
          </a:p>
          <a:p>
            <a:pPr defTabSz="685800" hangingPunct="0">
              <a:lnSpc>
                <a:spcPct val="80000"/>
              </a:lnSpc>
              <a:spcBef>
                <a:spcPts val="188"/>
              </a:spcBef>
              <a:buClrTx/>
            </a:pPr>
            <a:r>
              <a:rPr lang="en-US" sz="1500" dirty="0">
                <a:latin typeface="Helvetica"/>
                <a:ea typeface="Verdana"/>
                <a:cs typeface="Calibri"/>
                <a:sym typeface="Verdana"/>
              </a:rPr>
              <a:t>Git in Azure DevOps is standard Git. You can use Visual Studio with third-party Git services. You can also use third-party Git clients with Azure DevOps Server. </a:t>
            </a:r>
          </a:p>
          <a:p>
            <a:pPr defTabSz="685800" hangingPunct="0">
              <a:lnSpc>
                <a:spcPct val="80000"/>
              </a:lnSpc>
              <a:spcBef>
                <a:spcPts val="188"/>
              </a:spcBef>
              <a:buClrTx/>
            </a:pPr>
            <a:endParaRPr lang="en-US" sz="1200" dirty="0">
              <a:latin typeface="Segoe UI" panose="020B0502040204020203" pitchFamily="34" charset="0"/>
              <a:cs typeface="Calibri"/>
              <a:sym typeface="Calibri"/>
            </a:endParaRPr>
          </a:p>
        </p:txBody>
      </p:sp>
      <p:pic>
        <p:nvPicPr>
          <p:cNvPr id="5" name="Picture 4">
            <a:extLst>
              <a:ext uri="{FF2B5EF4-FFF2-40B4-BE49-F238E27FC236}">
                <a16:creationId xmlns:a16="http://schemas.microsoft.com/office/drawing/2014/main" id="{AF42A26A-6874-4F13-83F6-3944B731A407}"/>
              </a:ext>
            </a:extLst>
          </p:cNvPr>
          <p:cNvPicPr>
            <a:picLocks noChangeAspect="1"/>
          </p:cNvPicPr>
          <p:nvPr/>
        </p:nvPicPr>
        <p:blipFill>
          <a:blip r:embed="rId4"/>
          <a:stretch>
            <a:fillRect/>
          </a:stretch>
        </p:blipFill>
        <p:spPr>
          <a:xfrm>
            <a:off x="786452" y="2537460"/>
            <a:ext cx="4407335" cy="2120357"/>
          </a:xfrm>
          <a:prstGeom prst="rect">
            <a:avLst/>
          </a:prstGeom>
        </p:spPr>
      </p:pic>
    </p:spTree>
    <p:extLst>
      <p:ext uri="{BB962C8B-B14F-4D97-AF65-F5344CB8AC3E}">
        <p14:creationId xmlns:p14="http://schemas.microsoft.com/office/powerpoint/2010/main" val="3888431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97C9A-5FD2-42A1-A0B3-E79E3A6BC513}"/>
              </a:ext>
            </a:extLst>
          </p:cNvPr>
          <p:cNvSpPr>
            <a:spLocks noGrp="1"/>
          </p:cNvSpPr>
          <p:nvPr>
            <p:ph type="title"/>
          </p:nvPr>
        </p:nvSpPr>
        <p:spPr>
          <a:xfrm>
            <a:off x="438037" y="453278"/>
            <a:ext cx="5783693" cy="279308"/>
          </a:xfrm>
        </p:spPr>
        <p:txBody>
          <a:bodyPr>
            <a:normAutofit fontScale="90000"/>
          </a:bodyPr>
          <a:lstStyle/>
          <a:p>
            <a:pPr defTabSz="342900">
              <a:lnSpc>
                <a:spcPct val="90000"/>
              </a:lnSpc>
              <a:spcBef>
                <a:spcPct val="0"/>
              </a:spcBef>
            </a:pPr>
            <a:r>
              <a:rPr lang="en-US" sz="2775" kern="1200" spc="-74" dirty="0">
                <a:solidFill>
                  <a:schemeClr val="bg1"/>
                </a:solidFill>
                <a:latin typeface="Tahoma"/>
                <a:cs typeface="Tahoma"/>
                <a:sym typeface="Calibri"/>
              </a:rPr>
              <a:t>Working with Git in Azure DevOps</a:t>
            </a:r>
            <a:endParaRPr lang="es-ES" sz="2775" kern="1200" spc="-74" dirty="0">
              <a:solidFill>
                <a:schemeClr val="bg1"/>
              </a:solidFill>
              <a:latin typeface="Tahoma"/>
              <a:cs typeface="Tahoma"/>
              <a:sym typeface="Calibri"/>
            </a:endParaRPr>
          </a:p>
        </p:txBody>
      </p:sp>
      <p:sp>
        <p:nvSpPr>
          <p:cNvPr id="3" name="Rectangle 2">
            <a:extLst>
              <a:ext uri="{FF2B5EF4-FFF2-40B4-BE49-F238E27FC236}">
                <a16:creationId xmlns:a16="http://schemas.microsoft.com/office/drawing/2014/main" id="{58611788-0055-4EFA-A439-B3224DC5031E}"/>
              </a:ext>
            </a:extLst>
          </p:cNvPr>
          <p:cNvSpPr/>
          <p:nvPr/>
        </p:nvSpPr>
        <p:spPr>
          <a:xfrm>
            <a:off x="506389" y="1323975"/>
            <a:ext cx="3796903" cy="3671005"/>
          </a:xfrm>
          <a:prstGeom prst="rect">
            <a:avLst/>
          </a:prstGeom>
        </p:spPr>
        <p:txBody>
          <a:bodyPr wrap="square">
            <a:spAutoFit/>
          </a:bodyPr>
          <a:lstStyle/>
          <a:p>
            <a:pPr defTabSz="685800" hangingPunct="0">
              <a:lnSpc>
                <a:spcPct val="80000"/>
              </a:lnSpc>
              <a:spcBef>
                <a:spcPts val="188"/>
              </a:spcBef>
              <a:buClrTx/>
            </a:pPr>
            <a:r>
              <a:rPr lang="en-US" sz="1200" dirty="0">
                <a:latin typeface="Helvetica"/>
                <a:ea typeface="Verdana"/>
                <a:cs typeface="Calibri"/>
                <a:sym typeface="Calibri"/>
              </a:rPr>
              <a:t>From</a:t>
            </a:r>
            <a:r>
              <a:rPr lang="en-US" sz="750" b="1" dirty="0">
                <a:latin typeface="Calibri"/>
                <a:cs typeface="Calibri"/>
                <a:sym typeface="Calibri"/>
              </a:rPr>
              <a:t> </a:t>
            </a:r>
            <a:r>
              <a:rPr lang="en-US" sz="1200" dirty="0">
                <a:latin typeface="Helvetica"/>
                <a:ea typeface="Verdana"/>
                <a:cs typeface="Calibri"/>
                <a:sym typeface="Calibri"/>
              </a:rPr>
              <a:t>Azure Repos for Git, you can do the following tasks:</a:t>
            </a:r>
          </a:p>
          <a:p>
            <a:pPr marL="214313" indent="-214313" defTabSz="685800" hangingPunct="0">
              <a:lnSpc>
                <a:spcPct val="80000"/>
              </a:lnSpc>
              <a:spcBef>
                <a:spcPts val="188"/>
              </a:spcBef>
              <a:buClrTx/>
              <a:buFont typeface="Arial" panose="020B0604020202020204" pitchFamily="34" charset="0"/>
              <a:buChar char="•"/>
            </a:pPr>
            <a:r>
              <a:rPr lang="en-US" sz="1200" dirty="0">
                <a:latin typeface="Helvetica"/>
                <a:ea typeface="Verdana"/>
                <a:cs typeface="Calibri"/>
                <a:sym typeface="Calibri"/>
              </a:rPr>
              <a:t>Review, download, and edit files, and review the change history for a file </a:t>
            </a:r>
          </a:p>
          <a:p>
            <a:pPr marL="214313" indent="-214313" defTabSz="685800" hangingPunct="0">
              <a:lnSpc>
                <a:spcPct val="80000"/>
              </a:lnSpc>
              <a:spcBef>
                <a:spcPts val="188"/>
              </a:spcBef>
              <a:buClrTx/>
              <a:buFont typeface="Arial" panose="020B0604020202020204" pitchFamily="34" charset="0"/>
              <a:buChar char="•"/>
            </a:pPr>
            <a:r>
              <a:rPr lang="en-US" sz="1200" dirty="0">
                <a:latin typeface="Helvetica"/>
                <a:ea typeface="Verdana"/>
                <a:cs typeface="Calibri"/>
                <a:sym typeface="Calibri"/>
              </a:rPr>
              <a:t>Review and manage commits that have been pushed</a:t>
            </a:r>
          </a:p>
          <a:p>
            <a:pPr marL="214313" indent="-214313" defTabSz="685800" hangingPunct="0">
              <a:lnSpc>
                <a:spcPct val="80000"/>
              </a:lnSpc>
              <a:spcBef>
                <a:spcPts val="188"/>
              </a:spcBef>
              <a:buClrTx/>
              <a:buFont typeface="Arial" panose="020B0604020202020204" pitchFamily="34" charset="0"/>
              <a:buChar char="•"/>
            </a:pPr>
            <a:r>
              <a:rPr lang="en-US" sz="1200" dirty="0">
                <a:latin typeface="Helvetica"/>
                <a:ea typeface="Verdana"/>
                <a:cs typeface="Calibri"/>
                <a:sym typeface="Calibri"/>
              </a:rPr>
              <a:t>Review, create, approve, comment on, and complete pull requests </a:t>
            </a:r>
          </a:p>
          <a:p>
            <a:pPr marL="214313" indent="-214313" defTabSz="685800" hangingPunct="0">
              <a:lnSpc>
                <a:spcPct val="80000"/>
              </a:lnSpc>
              <a:spcBef>
                <a:spcPts val="188"/>
              </a:spcBef>
              <a:buClrTx/>
              <a:buFont typeface="Arial" panose="020B0604020202020204" pitchFamily="34" charset="0"/>
              <a:buChar char="•"/>
            </a:pPr>
            <a:r>
              <a:rPr lang="en-US" sz="1200" dirty="0">
                <a:latin typeface="Helvetica"/>
                <a:ea typeface="Verdana"/>
                <a:cs typeface="Calibri"/>
                <a:sym typeface="Calibri"/>
              </a:rPr>
              <a:t>Add and manage Git tags</a:t>
            </a:r>
          </a:p>
          <a:p>
            <a:pPr marL="214313" indent="-214313" defTabSz="685800" hangingPunct="0">
              <a:lnSpc>
                <a:spcPct val="80000"/>
              </a:lnSpc>
              <a:spcBef>
                <a:spcPts val="188"/>
              </a:spcBef>
              <a:buClrTx/>
              <a:buFont typeface="Arial" panose="020B0604020202020204" pitchFamily="34" charset="0"/>
              <a:buChar char="•"/>
            </a:pPr>
            <a:r>
              <a:rPr lang="en-US" sz="1200" dirty="0">
                <a:latin typeface="Helvetica"/>
                <a:ea typeface="Verdana"/>
                <a:cs typeface="Calibri"/>
                <a:sym typeface="Calibri"/>
              </a:rPr>
              <a:t>Enable Branch policies so you can: </a:t>
            </a:r>
          </a:p>
          <a:p>
            <a:pPr marL="557213" lvl="1" indent="-214313" defTabSz="685800" hangingPunct="0">
              <a:lnSpc>
                <a:spcPct val="80000"/>
              </a:lnSpc>
              <a:spcBef>
                <a:spcPts val="188"/>
              </a:spcBef>
              <a:buClrTx/>
              <a:buFont typeface="Arial" panose="020B0604020202020204" pitchFamily="34" charset="0"/>
              <a:buChar char="•"/>
            </a:pPr>
            <a:r>
              <a:rPr lang="en-US" sz="1200" dirty="0">
                <a:latin typeface="Helvetica"/>
                <a:ea typeface="Verdana"/>
                <a:cs typeface="Calibri"/>
                <a:sym typeface="Calibri"/>
              </a:rPr>
              <a:t>Enforce the use of pull requests when updating the branch</a:t>
            </a:r>
          </a:p>
          <a:p>
            <a:pPr marL="557213" lvl="1" indent="-214313" defTabSz="685800" hangingPunct="0">
              <a:lnSpc>
                <a:spcPct val="80000"/>
              </a:lnSpc>
              <a:spcBef>
                <a:spcPts val="188"/>
              </a:spcBef>
              <a:buClrTx/>
              <a:buFont typeface="Arial" panose="020B0604020202020204" pitchFamily="34" charset="0"/>
              <a:buChar char="•"/>
            </a:pPr>
            <a:r>
              <a:rPr lang="es-ES" sz="1200" dirty="0" err="1">
                <a:latin typeface="Helvetica"/>
                <a:ea typeface="Verdana"/>
                <a:cs typeface="Calibri"/>
                <a:sym typeface="Calibri"/>
              </a:rPr>
              <a:t>Prevent</a:t>
            </a:r>
            <a:r>
              <a:rPr lang="es-ES" sz="1200" dirty="0">
                <a:latin typeface="Helvetica"/>
                <a:ea typeface="Verdana"/>
                <a:cs typeface="Calibri"/>
                <a:sym typeface="Calibri"/>
              </a:rPr>
              <a:t> </a:t>
            </a:r>
            <a:r>
              <a:rPr lang="es-ES" sz="1200" dirty="0" err="1">
                <a:latin typeface="Helvetica"/>
                <a:ea typeface="Verdana"/>
                <a:cs typeface="Calibri"/>
                <a:sym typeface="Calibri"/>
              </a:rPr>
              <a:t>branch</a:t>
            </a:r>
            <a:r>
              <a:rPr lang="es-ES" sz="1200" dirty="0">
                <a:latin typeface="Helvetica"/>
                <a:ea typeface="Verdana"/>
                <a:cs typeface="Calibri"/>
                <a:sym typeface="Calibri"/>
              </a:rPr>
              <a:t> </a:t>
            </a:r>
            <a:r>
              <a:rPr lang="es-ES" sz="1200" dirty="0" err="1">
                <a:latin typeface="Helvetica"/>
                <a:ea typeface="Verdana"/>
                <a:cs typeface="Calibri"/>
                <a:sym typeface="Calibri"/>
              </a:rPr>
              <a:t>deletion</a:t>
            </a:r>
            <a:endParaRPr lang="es-ES" sz="1200" dirty="0">
              <a:latin typeface="Helvetica"/>
              <a:ea typeface="Verdana"/>
              <a:cs typeface="Calibri"/>
              <a:sym typeface="Calibri"/>
            </a:endParaRPr>
          </a:p>
          <a:p>
            <a:pPr marL="557213" lvl="1" indent="-214313" defTabSz="685800" hangingPunct="0">
              <a:lnSpc>
                <a:spcPct val="80000"/>
              </a:lnSpc>
              <a:spcBef>
                <a:spcPts val="188"/>
              </a:spcBef>
              <a:buClrTx/>
              <a:buFont typeface="Arial" panose="020B0604020202020204" pitchFamily="34" charset="0"/>
              <a:buChar char="•"/>
            </a:pPr>
            <a:r>
              <a:rPr lang="en-US" sz="1200" dirty="0">
                <a:latin typeface="Helvetica"/>
                <a:ea typeface="Verdana"/>
                <a:cs typeface="Calibri"/>
                <a:sym typeface="Calibri"/>
              </a:rPr>
              <a:t>Require approval from a specified number of reviewers on pull requests</a:t>
            </a:r>
          </a:p>
          <a:p>
            <a:pPr marL="557213" lvl="1" indent="-214313" defTabSz="685800" hangingPunct="0">
              <a:lnSpc>
                <a:spcPct val="80000"/>
              </a:lnSpc>
              <a:spcBef>
                <a:spcPts val="188"/>
              </a:spcBef>
              <a:buClrTx/>
              <a:buFont typeface="Arial" panose="020B0604020202020204" pitchFamily="34" charset="0"/>
              <a:buChar char="•"/>
            </a:pPr>
            <a:r>
              <a:rPr lang="en-US" sz="1200" dirty="0">
                <a:latin typeface="Helvetica"/>
                <a:ea typeface="Verdana"/>
                <a:cs typeface="Calibri"/>
                <a:sym typeface="Calibri"/>
              </a:rPr>
              <a:t>Encourage traceability by checking for linked work items on pull requests</a:t>
            </a:r>
          </a:p>
          <a:p>
            <a:pPr marL="557213" lvl="1" indent="-214313" defTabSz="685800" hangingPunct="0">
              <a:lnSpc>
                <a:spcPct val="80000"/>
              </a:lnSpc>
              <a:spcBef>
                <a:spcPts val="188"/>
              </a:spcBef>
              <a:buClrTx/>
              <a:buFont typeface="Arial" panose="020B0604020202020204" pitchFamily="34" charset="0"/>
              <a:buChar char="•"/>
            </a:pPr>
            <a:r>
              <a:rPr lang="en-US" sz="1200" dirty="0">
                <a:latin typeface="Helvetica"/>
                <a:ea typeface="Verdana"/>
                <a:cs typeface="Calibri"/>
                <a:sym typeface="Calibri"/>
              </a:rPr>
              <a:t>Require other services to post successful status to complete pull requests.</a:t>
            </a:r>
          </a:p>
          <a:p>
            <a:pPr marL="557213" lvl="1" indent="-214313" defTabSz="685800" hangingPunct="0">
              <a:lnSpc>
                <a:spcPct val="80000"/>
              </a:lnSpc>
              <a:spcBef>
                <a:spcPts val="188"/>
              </a:spcBef>
              <a:buClrTx/>
              <a:buFont typeface="Arial" panose="020B0604020202020204" pitchFamily="34" charset="0"/>
              <a:buChar char="•"/>
            </a:pPr>
            <a:endParaRPr lang="en-US" sz="3000" b="1" dirty="0">
              <a:latin typeface="Calibri"/>
              <a:cs typeface="Calibri"/>
              <a:sym typeface="Calibri"/>
            </a:endParaRPr>
          </a:p>
          <a:p>
            <a:pPr marL="557213" lvl="1" indent="-214313" defTabSz="685800" hangingPunct="0">
              <a:lnSpc>
                <a:spcPct val="80000"/>
              </a:lnSpc>
              <a:spcBef>
                <a:spcPts val="188"/>
              </a:spcBef>
              <a:buClrTx/>
              <a:buFont typeface="Arial" panose="020B0604020202020204" pitchFamily="34" charset="0"/>
              <a:buChar char="•"/>
            </a:pPr>
            <a:endParaRPr lang="en-US" sz="750" b="1" dirty="0">
              <a:latin typeface="Calibri"/>
              <a:cs typeface="Calibri"/>
              <a:sym typeface="Calibri"/>
            </a:endParaRPr>
          </a:p>
        </p:txBody>
      </p:sp>
      <p:pic>
        <p:nvPicPr>
          <p:cNvPr id="6" name="Picture 5">
            <a:extLst>
              <a:ext uri="{FF2B5EF4-FFF2-40B4-BE49-F238E27FC236}">
                <a16:creationId xmlns:a16="http://schemas.microsoft.com/office/drawing/2014/main" id="{D364C9BD-FB54-4389-8EB6-948D42BFFF33}"/>
              </a:ext>
            </a:extLst>
          </p:cNvPr>
          <p:cNvPicPr>
            <a:picLocks noChangeAspect="1"/>
          </p:cNvPicPr>
          <p:nvPr/>
        </p:nvPicPr>
        <p:blipFill>
          <a:blip r:embed="rId2"/>
          <a:stretch>
            <a:fillRect/>
          </a:stretch>
        </p:blipFill>
        <p:spPr>
          <a:xfrm>
            <a:off x="4364678" y="992980"/>
            <a:ext cx="4124343" cy="3557588"/>
          </a:xfrm>
          <a:prstGeom prst="rect">
            <a:avLst/>
          </a:prstGeom>
        </p:spPr>
      </p:pic>
    </p:spTree>
    <p:extLst>
      <p:ext uri="{BB962C8B-B14F-4D97-AF65-F5344CB8AC3E}">
        <p14:creationId xmlns:p14="http://schemas.microsoft.com/office/powerpoint/2010/main" val="2265210264"/>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 name="Isosceles Triangle 38">
            <a:extLst>
              <a:ext uri="{FF2B5EF4-FFF2-40B4-BE49-F238E27FC236}">
                <a16:creationId xmlns:a16="http://schemas.microsoft.com/office/drawing/2014/main" id="{90C5A2F8-B1FD-4886-9436-A60AD35C1454}"/>
              </a:ext>
            </a:extLst>
          </p:cNvPr>
          <p:cNvSpPr/>
          <p:nvPr/>
        </p:nvSpPr>
        <p:spPr bwMode="auto">
          <a:xfrm rot="16200000">
            <a:off x="3552641" y="2655895"/>
            <a:ext cx="585920" cy="513597"/>
          </a:xfrm>
          <a:prstGeom prst="triangle">
            <a:avLst/>
          </a:prstGeom>
          <a:solidFill>
            <a:srgbClr val="5C4EE5"/>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4102399" y="366"/>
            <a:ext cx="5040953" cy="5142770"/>
          </a:xfrm>
          <a:prstGeom prst="rect">
            <a:avLst/>
          </a:prstGeom>
          <a:solidFill>
            <a:srgbClr val="5C4E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461010" y="1180287"/>
            <a:ext cx="2122910" cy="488301"/>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00B294"/>
                  </a:solidFill>
                  <a:latin typeface="Calibri"/>
                  <a:cs typeface="Calibri"/>
                  <a:sym typeface="Calibri"/>
                </a:rPr>
                <a:t>Azure Boards</a:t>
              </a:r>
              <a:endParaRPr lang="en-US" sz="1500" b="1">
                <a:solidFill>
                  <a:srgbClr val="00B294"/>
                </a:solidFill>
                <a:latin typeface="Calibri"/>
                <a:cs typeface="Segoe UI"/>
                <a:sym typeface="Calibr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449742" y="1985277"/>
            <a:ext cx="2134178" cy="458935"/>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D83B01"/>
                  </a:solidFill>
                  <a:latin typeface="Calibri"/>
                  <a:cs typeface="Calibri"/>
                  <a:sym typeface="Calibri"/>
                </a:rPr>
                <a:t>Azure </a:t>
              </a:r>
              <a:r>
                <a:rPr lang="en-US" sz="1500" b="1">
                  <a:solidFill>
                    <a:srgbClr val="D83B01"/>
                  </a:solidFill>
                  <a:latin typeface="Calibri"/>
                  <a:cs typeface="Segoe UI"/>
                  <a:sym typeface="Calibr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449742" y="2733901"/>
            <a:ext cx="2134178" cy="458935"/>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2560E0"/>
                  </a:solidFill>
                  <a:latin typeface="Calibri"/>
                  <a:cs typeface="Calibri"/>
                  <a:sym typeface="Calibri"/>
                </a:rPr>
                <a:t>Azure Pipelines</a:t>
              </a:r>
              <a:endParaRPr lang="en-US" sz="1500" b="1">
                <a:solidFill>
                  <a:srgbClr val="2560E0"/>
                </a:solidFill>
                <a:latin typeface="Calibri"/>
                <a:cs typeface="Segoe UI"/>
                <a:sym typeface="Calibr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445855" y="4231153"/>
            <a:ext cx="2138065" cy="458935"/>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854CC7"/>
                  </a:solidFill>
                  <a:latin typeface="Calibri"/>
                  <a:cs typeface="Calibri"/>
                  <a:sym typeface="Calibri"/>
                </a:rPr>
                <a:t>Azure Test</a:t>
              </a:r>
              <a:r>
                <a:rPr lang="en-US" sz="1500" b="1">
                  <a:solidFill>
                    <a:srgbClr val="854CC7"/>
                  </a:solidFill>
                  <a:latin typeface="Calibri"/>
                  <a:cs typeface="Segoe UI"/>
                  <a:sym typeface="Calibr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443411" y="3497351"/>
            <a:ext cx="2140509" cy="429287"/>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CB2E6D"/>
                  </a:solidFill>
                  <a:latin typeface="Calibri"/>
                  <a:cs typeface="Calibri"/>
                  <a:sym typeface="Calibri"/>
                </a:rPr>
                <a:t>Azure Artifacts</a:t>
              </a:r>
              <a:endParaRPr lang="en-US" sz="1500" b="1">
                <a:solidFill>
                  <a:srgbClr val="CB2E6D"/>
                </a:solidFill>
                <a:latin typeface="Calibri"/>
                <a:cs typeface="Segoe UI"/>
                <a:sym typeface="Calibri"/>
              </a:endParaRPr>
            </a:p>
          </p:txBody>
        </p:sp>
      </p:grpSp>
      <p:sp>
        <p:nvSpPr>
          <p:cNvPr id="3" name="Rectangle 2">
            <a:extLst>
              <a:ext uri="{FF2B5EF4-FFF2-40B4-BE49-F238E27FC236}">
                <a16:creationId xmlns:a16="http://schemas.microsoft.com/office/drawing/2014/main" id="{0E785B4E-D15E-4A49-81B3-1ED5E1E44AE2}"/>
              </a:ext>
            </a:extLst>
          </p:cNvPr>
          <p:cNvSpPr/>
          <p:nvPr/>
        </p:nvSpPr>
        <p:spPr bwMode="auto">
          <a:xfrm>
            <a:off x="1274121" y="438228"/>
            <a:ext cx="1580903" cy="3793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6" tIns="109653" rIns="137066" bIns="109653" numCol="1" spcCol="0" rtlCol="0" fromWordArt="0" anchor="ctr" anchorCtr="0" forceAA="0" compatLnSpc="1">
            <a:prstTxWarp prst="textNoShape">
              <a:avLst/>
            </a:prstTxWarp>
            <a:noAutofit/>
          </a:bodyPr>
          <a:lstStyle/>
          <a:p>
            <a:pPr defTabSz="698809" fontAlgn="base" hangingPunct="0">
              <a:lnSpc>
                <a:spcPct val="80000"/>
              </a:lnSpc>
              <a:spcBef>
                <a:spcPct val="0"/>
              </a:spcBef>
              <a:spcAft>
                <a:spcPct val="0"/>
              </a:spcAft>
              <a:buClrTx/>
              <a:defRPr/>
            </a:pPr>
            <a:r>
              <a:rPr lang="en-US" sz="2775" b="1" spc="-74" dirty="0">
                <a:solidFill>
                  <a:srgbClr val="000000"/>
                </a:solidFill>
                <a:latin typeface="Tahoma"/>
                <a:ea typeface="Tahoma"/>
                <a:cs typeface="Tahoma"/>
                <a:sym typeface="Calibri"/>
              </a:rPr>
              <a:t>Deliver</a:t>
            </a:r>
          </a:p>
        </p:txBody>
      </p:sp>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4508736" y="3125587"/>
            <a:ext cx="4051032" cy="1977269"/>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defTabSz="342888">
              <a:lnSpc>
                <a:spcPct val="100000"/>
              </a:lnSpc>
              <a:spcAft>
                <a:spcPts val="1350"/>
              </a:spcAft>
            </a:pPr>
            <a:r>
              <a:rPr lang="en-GB" sz="1500">
                <a:latin typeface="Helvetica"/>
                <a:sym typeface="Calibri"/>
              </a:rPr>
              <a:t>Cloud-hosted pipelines for Linux, macOS and Windows</a:t>
            </a:r>
          </a:p>
          <a:p>
            <a:pPr defTabSz="342888">
              <a:lnSpc>
                <a:spcPct val="100000"/>
              </a:lnSpc>
              <a:spcAft>
                <a:spcPts val="1350"/>
              </a:spcAft>
            </a:pPr>
            <a:r>
              <a:rPr lang="en-GB" sz="1500">
                <a:latin typeface="Helvetica"/>
                <a:sym typeface="Calibri"/>
              </a:rPr>
              <a:t>Any language, any platform, any cloud</a:t>
            </a:r>
          </a:p>
          <a:p>
            <a:pPr defTabSz="342888">
              <a:lnSpc>
                <a:spcPct val="100000"/>
              </a:lnSpc>
              <a:spcAft>
                <a:spcPts val="1350"/>
              </a:spcAft>
            </a:pPr>
            <a:r>
              <a:rPr lang="en-GB" sz="1500">
                <a:latin typeface="Helvetica"/>
                <a:sym typeface="Calibri"/>
              </a:rPr>
              <a:t>Native support for containers and Kubernetes</a:t>
            </a:r>
          </a:p>
          <a:p>
            <a:pPr defTabSz="342888">
              <a:lnSpc>
                <a:spcPct val="100000"/>
              </a:lnSpc>
              <a:spcAft>
                <a:spcPts val="1350"/>
              </a:spcAft>
            </a:pPr>
            <a:r>
              <a:rPr lang="en-GB" sz="1500">
                <a:latin typeface="Helvetica"/>
                <a:sym typeface="Calibri"/>
              </a:rPr>
              <a:t>Best-in-class for open source</a:t>
            </a:r>
          </a:p>
          <a:p>
            <a:pPr defTabSz="342888">
              <a:lnSpc>
                <a:spcPct val="100000"/>
              </a:lnSpc>
              <a:spcAft>
                <a:spcPts val="1350"/>
              </a:spcAft>
            </a:pPr>
            <a:endParaRPr lang="en-US" sz="1500">
              <a:latin typeface="Helvetica"/>
              <a:sym typeface="Calibri"/>
            </a:endParaRPr>
          </a:p>
        </p:txBody>
      </p:sp>
      <p:pic>
        <p:nvPicPr>
          <p:cNvPr id="38" name="Picture 37">
            <a:extLst>
              <a:ext uri="{FF2B5EF4-FFF2-40B4-BE49-F238E27FC236}">
                <a16:creationId xmlns:a16="http://schemas.microsoft.com/office/drawing/2014/main" id="{3C75C011-726B-4E8D-922C-6A4EE4334E1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34157" y="169423"/>
            <a:ext cx="4216276" cy="2635173"/>
          </a:xfrm>
          <a:prstGeom prst="rect">
            <a:avLst/>
          </a:prstGeom>
          <a:ln>
            <a:noFill/>
          </a:ln>
          <a:effectLst>
            <a:outerShdw blurRad="190500" sx="103000" sy="103000" algn="ctr" rotWithShape="0">
              <a:prstClr val="black">
                <a:alpha val="20000"/>
              </a:prstClr>
            </a:outerShdw>
          </a:effectLst>
        </p:spPr>
      </p:pic>
      <p:grpSp>
        <p:nvGrpSpPr>
          <p:cNvPr id="37" name="Group 36">
            <a:extLst>
              <a:ext uri="{FF2B5EF4-FFF2-40B4-BE49-F238E27FC236}">
                <a16:creationId xmlns:a16="http://schemas.microsoft.com/office/drawing/2014/main" id="{A5D5F975-12C9-434F-964B-A2C98C102FCF}"/>
              </a:ext>
            </a:extLst>
          </p:cNvPr>
          <p:cNvGrpSpPr/>
          <p:nvPr/>
        </p:nvGrpSpPr>
        <p:grpSpPr>
          <a:xfrm>
            <a:off x="584232" y="366"/>
            <a:ext cx="405066" cy="5142770"/>
            <a:chOff x="778222" y="0"/>
            <a:chExt cx="540165" cy="6858000"/>
          </a:xfrm>
          <a:solidFill>
            <a:srgbClr val="5C4EE5"/>
          </a:solidFill>
        </p:grpSpPr>
        <p:sp>
          <p:nvSpPr>
            <p:cNvPr id="40" name="Rectangle 39">
              <a:extLst>
                <a:ext uri="{FF2B5EF4-FFF2-40B4-BE49-F238E27FC236}">
                  <a16:creationId xmlns:a16="http://schemas.microsoft.com/office/drawing/2014/main" id="{00EA0583-3488-4B11-BD8F-36C8FA262208}"/>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dirty="0"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cxnSp>
          <p:nvCxnSpPr>
            <p:cNvPr id="42" name="Straight Connector 41">
              <a:extLst>
                <a:ext uri="{FF2B5EF4-FFF2-40B4-BE49-F238E27FC236}">
                  <a16:creationId xmlns:a16="http://schemas.microsoft.com/office/drawing/2014/main" id="{988D4E6B-313A-4249-885B-DC69DF8E0CFE}"/>
                </a:ext>
              </a:extLst>
            </p:cNvPr>
            <p:cNvCxnSpPr>
              <a:stCxn id="40" idx="0"/>
              <a:endCxn id="40"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0F7D63CB-4A28-4789-8BD2-F68D72009149}"/>
              </a:ext>
            </a:extLst>
          </p:cNvPr>
          <p:cNvGrpSpPr/>
          <p:nvPr/>
        </p:nvGrpSpPr>
        <p:grpSpPr>
          <a:xfrm>
            <a:off x="488068" y="245843"/>
            <a:ext cx="712904" cy="712904"/>
            <a:chOff x="9232487" y="4471318"/>
            <a:chExt cx="950673" cy="950673"/>
          </a:xfrm>
        </p:grpSpPr>
        <p:sp>
          <p:nvSpPr>
            <p:cNvPr id="44" name="Oval 43">
              <a:extLst>
                <a:ext uri="{FF2B5EF4-FFF2-40B4-BE49-F238E27FC236}">
                  <a16:creationId xmlns:a16="http://schemas.microsoft.com/office/drawing/2014/main" id="{805C18ED-BEA1-4B4B-809F-1218FAEF7495}"/>
                </a:ext>
              </a:extLst>
            </p:cNvPr>
            <p:cNvSpPr/>
            <p:nvPr/>
          </p:nvSpPr>
          <p:spPr bwMode="auto">
            <a:xfrm>
              <a:off x="9232487" y="4471318"/>
              <a:ext cx="950673" cy="950673"/>
            </a:xfrm>
            <a:prstGeom prst="ellipse">
              <a:avLst/>
            </a:prstGeom>
            <a:solidFill>
              <a:schemeClr val="tx2">
                <a:lumMod val="20000"/>
                <a:lumOff val="80000"/>
              </a:schemeClr>
            </a:solidFill>
            <a:ln w="10795" cap="flat" cmpd="sng" algn="ctr">
              <a:solidFill>
                <a:srgbClr val="5C4EE5"/>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defTabSz="698809" fontAlgn="base" hangingPunct="0">
                <a:lnSpc>
                  <a:spcPct val="80000"/>
                </a:lnSpc>
                <a:spcBef>
                  <a:spcPct val="0"/>
                </a:spcBef>
                <a:spcAft>
                  <a:spcPct val="0"/>
                </a:spcAft>
                <a:buClrTx/>
                <a:defRPr/>
              </a:pPr>
              <a:endParaRPr lang="en-US" sz="1323" b="1" err="1">
                <a:gradFill>
                  <a:gsLst>
                    <a:gs pos="0">
                      <a:srgbClr val="FFFFFF"/>
                    </a:gs>
                    <a:gs pos="100000">
                      <a:srgbClr val="FFFFFF"/>
                    </a:gs>
                  </a:gsLst>
                  <a:lin ang="5400000" scaled="0"/>
                </a:gradFill>
                <a:latin typeface="Segoe UI"/>
                <a:cs typeface="Segoe UI" pitchFamily="34" charset="0"/>
                <a:sym typeface="Calibri"/>
              </a:endParaRPr>
            </a:p>
          </p:txBody>
        </p:sp>
        <p:sp>
          <p:nvSpPr>
            <p:cNvPr id="45" name="rocket">
              <a:extLst>
                <a:ext uri="{FF2B5EF4-FFF2-40B4-BE49-F238E27FC236}">
                  <a16:creationId xmlns:a16="http://schemas.microsoft.com/office/drawing/2014/main" id="{FDCAF671-0FCA-4CE2-BB74-14A0171B55B5}"/>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68" tIns="33585" rIns="67168" bIns="33585" numCol="1" anchor="t" anchorCtr="0" compatLnSpc="1">
              <a:prstTxWarp prst="textNoShape">
                <a:avLst/>
              </a:prstTxWarp>
            </a:bodyPr>
            <a:lstStyle/>
            <a:p>
              <a:pPr defTabSz="685100" hangingPunct="0">
                <a:lnSpc>
                  <a:spcPct val="80000"/>
                </a:lnSpc>
                <a:spcBef>
                  <a:spcPts val="188"/>
                </a:spcBef>
                <a:buClrTx/>
                <a:defRPr/>
              </a:pPr>
              <a:endParaRPr lang="en-US" sz="1200" b="1" dirty="0">
                <a:gradFill>
                  <a:gsLst>
                    <a:gs pos="0">
                      <a:srgbClr val="505050"/>
                    </a:gs>
                    <a:gs pos="100000">
                      <a:srgbClr val="505050"/>
                    </a:gs>
                  </a:gsLst>
                </a:gradFill>
                <a:latin typeface="Segoe UI Semilight"/>
                <a:cs typeface="Calibri"/>
                <a:sym typeface="Calibri"/>
              </a:endParaRPr>
            </a:p>
          </p:txBody>
        </p:sp>
      </p:grpSp>
    </p:spTree>
    <p:extLst>
      <p:ext uri="{BB962C8B-B14F-4D97-AF65-F5344CB8AC3E}">
        <p14:creationId xmlns:p14="http://schemas.microsoft.com/office/powerpoint/2010/main" val="790718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48148E-6 " pathEditMode="relative" rAng="0" ptsTypes="AA">
                                      <p:cBhvr>
                                        <p:cTn id="6" dur="500" fill="hold"/>
                                        <p:tgtEl>
                                          <p:spTgt spid="39"/>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2" presetClass="entr" presetSubtype="1"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250" fill="hold"/>
                                        <p:tgtEl>
                                          <p:spTgt spid="37"/>
                                        </p:tgtEl>
                                        <p:attrNameLst>
                                          <p:attrName>ppt_x</p:attrName>
                                        </p:attrNameLst>
                                      </p:cBhvr>
                                      <p:tavLst>
                                        <p:tav tm="0">
                                          <p:val>
                                            <p:strVal val="#ppt_x"/>
                                          </p:val>
                                        </p:tav>
                                        <p:tav tm="100000">
                                          <p:val>
                                            <p:strVal val="#ppt_x"/>
                                          </p:val>
                                        </p:tav>
                                      </p:tavLst>
                                    </p:anim>
                                    <p:anim calcmode="lin" valueType="num">
                                      <p:cBhvr additive="base">
                                        <p:cTn id="18" dur="25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6" grpId="0"/>
    </p:bld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3E90D-7B25-402F-AF53-62821C84AE88}"/>
              </a:ext>
            </a:extLst>
          </p:cNvPr>
          <p:cNvSpPr/>
          <p:nvPr/>
        </p:nvSpPr>
        <p:spPr>
          <a:xfrm>
            <a:off x="4240071" y="1524180"/>
            <a:ext cx="6489092" cy="2661947"/>
          </a:xfrm>
          <a:prstGeom prst="rect">
            <a:avLst/>
          </a:prstGeom>
        </p:spPr>
        <p:txBody>
          <a:bodyPr wrap="square">
            <a:spAutoFit/>
          </a:bodyPr>
          <a:lstStyle/>
          <a:p>
            <a:pPr marL="214313" indent="-214313" defTabSz="685800" hangingPunct="0">
              <a:lnSpc>
                <a:spcPct val="150000"/>
              </a:lnSpc>
              <a:spcBef>
                <a:spcPts val="188"/>
              </a:spcBef>
              <a:buClrTx/>
              <a:buFont typeface="Arial" panose="020B0604020202020204" pitchFamily="34" charset="0"/>
              <a:buChar char="•"/>
            </a:pPr>
            <a:r>
              <a:rPr lang="en-US" sz="1800" dirty="0">
                <a:latin typeface="Segoe UI" panose="020B0502040204020203" pitchFamily="34" charset="0"/>
                <a:cs typeface="Calibri"/>
                <a:sym typeface="Calibri"/>
              </a:rPr>
              <a:t>Build Automation</a:t>
            </a:r>
          </a:p>
          <a:p>
            <a:pPr marL="214313" indent="-214313" defTabSz="685800" hangingPunct="0">
              <a:lnSpc>
                <a:spcPct val="150000"/>
              </a:lnSpc>
              <a:spcBef>
                <a:spcPts val="188"/>
              </a:spcBef>
              <a:buClrTx/>
              <a:buFont typeface="Arial" panose="020B0604020202020204" pitchFamily="34" charset="0"/>
              <a:buChar char="•"/>
            </a:pPr>
            <a:r>
              <a:rPr lang="en-US" sz="1800" b="1" dirty="0">
                <a:latin typeface="Segoe UI" panose="020B0502040204020203" pitchFamily="34" charset="0"/>
                <a:cs typeface="Calibri"/>
                <a:sym typeface="Calibri"/>
              </a:rPr>
              <a:t>Continuous integration</a:t>
            </a:r>
          </a:p>
          <a:p>
            <a:pPr marL="214313" indent="-214313" defTabSz="685800" hangingPunct="0">
              <a:lnSpc>
                <a:spcPct val="150000"/>
              </a:lnSpc>
              <a:spcBef>
                <a:spcPts val="188"/>
              </a:spcBef>
              <a:buClrTx/>
              <a:buFont typeface="Arial" panose="020B0604020202020204" pitchFamily="34" charset="0"/>
              <a:buChar char="•"/>
            </a:pPr>
            <a:r>
              <a:rPr lang="en-US" sz="1800" dirty="0">
                <a:latin typeface="Segoe UI" panose="020B0502040204020203" pitchFamily="34" charset="0"/>
                <a:cs typeface="Calibri"/>
                <a:sym typeface="Calibri"/>
              </a:rPr>
              <a:t>Deployment Automation</a:t>
            </a:r>
          </a:p>
          <a:p>
            <a:pPr marL="214313" indent="-214313" defTabSz="685800" hangingPunct="0">
              <a:lnSpc>
                <a:spcPct val="150000"/>
              </a:lnSpc>
              <a:spcBef>
                <a:spcPts val="188"/>
              </a:spcBef>
              <a:buClrTx/>
              <a:buFont typeface="Arial" panose="020B0604020202020204" pitchFamily="34" charset="0"/>
              <a:buChar char="•"/>
            </a:pPr>
            <a:r>
              <a:rPr lang="en-US" sz="1800" b="1" dirty="0">
                <a:latin typeface="Segoe UI" panose="020B0502040204020203" pitchFamily="34" charset="0"/>
                <a:cs typeface="Calibri"/>
                <a:sym typeface="Calibri"/>
              </a:rPr>
              <a:t>Continuous Delivery </a:t>
            </a:r>
          </a:p>
          <a:p>
            <a:pPr marL="214313" indent="-214313" defTabSz="685800" hangingPunct="0">
              <a:lnSpc>
                <a:spcPct val="150000"/>
              </a:lnSpc>
              <a:spcBef>
                <a:spcPts val="188"/>
              </a:spcBef>
              <a:buClrTx/>
              <a:buFont typeface="Arial" panose="020B0604020202020204" pitchFamily="34" charset="0"/>
              <a:buChar char="•"/>
            </a:pPr>
            <a:r>
              <a:rPr lang="en-US" sz="1800" dirty="0">
                <a:latin typeface="Segoe UI" panose="020B0502040204020203" pitchFamily="34" charset="0"/>
                <a:cs typeface="Calibri"/>
                <a:sym typeface="Calibri"/>
              </a:rPr>
              <a:t>Traceability and Compliance</a:t>
            </a:r>
          </a:p>
          <a:p>
            <a:pPr marL="214313" indent="-214313" defTabSz="685800" hangingPunct="0">
              <a:lnSpc>
                <a:spcPct val="150000"/>
              </a:lnSpc>
              <a:spcBef>
                <a:spcPts val="188"/>
              </a:spcBef>
              <a:buClrTx/>
              <a:buFont typeface="Arial" panose="020B0604020202020204" pitchFamily="34" charset="0"/>
              <a:buChar char="•"/>
            </a:pPr>
            <a:r>
              <a:rPr lang="en-US" sz="1800" dirty="0">
                <a:latin typeface="Segoe UI" panose="020B0502040204020203" pitchFamily="34" charset="0"/>
                <a:cs typeface="Calibri"/>
                <a:sym typeface="Calibri"/>
              </a:rPr>
              <a:t>Hooks and Integration</a:t>
            </a:r>
          </a:p>
        </p:txBody>
      </p:sp>
      <p:sp>
        <p:nvSpPr>
          <p:cNvPr id="10" name="TextBox 9">
            <a:extLst>
              <a:ext uri="{FF2B5EF4-FFF2-40B4-BE49-F238E27FC236}">
                <a16:creationId xmlns:a16="http://schemas.microsoft.com/office/drawing/2014/main" id="{887B12D4-3091-4F9C-A368-4C2204586FCE}"/>
              </a:ext>
            </a:extLst>
          </p:cNvPr>
          <p:cNvSpPr txBox="1"/>
          <p:nvPr/>
        </p:nvSpPr>
        <p:spPr>
          <a:xfrm>
            <a:off x="1574477" y="3269741"/>
            <a:ext cx="1457793" cy="458935"/>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2560E0"/>
                </a:solidFill>
                <a:latin typeface="Calibri"/>
                <a:cs typeface="Calibri"/>
                <a:sym typeface="Calibri"/>
              </a:rPr>
              <a:t>Azure Pipelines</a:t>
            </a:r>
            <a:endParaRPr lang="en-US" sz="1500" b="1" dirty="0">
              <a:solidFill>
                <a:srgbClr val="2560E0"/>
              </a:solidFill>
              <a:latin typeface="Calibri"/>
              <a:cs typeface="Segoe UI"/>
              <a:sym typeface="Calibri"/>
            </a:endParaRPr>
          </a:p>
        </p:txBody>
      </p:sp>
      <p:pic>
        <p:nvPicPr>
          <p:cNvPr id="11" name="Picture 4" descr="A picture containing object&#10;&#10;Description generated with very high confidence">
            <a:extLst>
              <a:ext uri="{FF2B5EF4-FFF2-40B4-BE49-F238E27FC236}">
                <a16:creationId xmlns:a16="http://schemas.microsoft.com/office/drawing/2014/main" id="{23BA2CCB-B451-4C53-A0DD-009B0D50C822}"/>
              </a:ext>
            </a:extLst>
          </p:cNvPr>
          <p:cNvPicPr>
            <a:picLocks noChangeAspect="1"/>
          </p:cNvPicPr>
          <p:nvPr/>
        </p:nvPicPr>
        <p:blipFill>
          <a:blip r:embed="rId3"/>
          <a:stretch>
            <a:fillRect/>
          </a:stretch>
        </p:blipFill>
        <p:spPr>
          <a:xfrm>
            <a:off x="1659383" y="1932385"/>
            <a:ext cx="1254578" cy="1278731"/>
          </a:xfrm>
          <a:prstGeom prst="rect">
            <a:avLst/>
          </a:prstGeom>
        </p:spPr>
      </p:pic>
    </p:spTree>
    <p:extLst>
      <p:ext uri="{BB962C8B-B14F-4D97-AF65-F5344CB8AC3E}">
        <p14:creationId xmlns:p14="http://schemas.microsoft.com/office/powerpoint/2010/main" val="3640127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514128" y="802979"/>
            <a:ext cx="8504831" cy="203710"/>
          </a:xfrm>
        </p:spPr>
        <p:txBody>
          <a:bodyPr/>
          <a:lstStyle/>
          <a:p>
            <a:r>
              <a:rPr lang="en-US" dirty="0"/>
              <a:t>In Azure DevOps you can create 2 types of pipelines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484729" y="285924"/>
            <a:ext cx="8502029" cy="554507"/>
          </a:xfrm>
          <a:ln w="12700">
            <a:miter lim="400000"/>
          </a:ln>
        </p:spPr>
        <p:txBody>
          <a:bodyPr vert="horz" wrap="square" lIns="47625" tIns="24003" rIns="47625" bIns="47625" rtlCol="0" anchor="t">
            <a:normAutofit/>
          </a:bodyPr>
          <a:lstStyle/>
          <a:p>
            <a:pPr defTabSz="342900">
              <a:lnSpc>
                <a:spcPct val="90000"/>
              </a:lnSpc>
              <a:spcBef>
                <a:spcPct val="0"/>
              </a:spcBef>
            </a:pPr>
            <a:r>
              <a:rPr lang="en-US" kern="1200" spc="-74" dirty="0">
                <a:solidFill>
                  <a:schemeClr val="bg1"/>
                </a:solidFill>
              </a:rPr>
              <a:t>Azure Pipelines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84729" y="2118465"/>
            <a:ext cx="3519344" cy="1951315"/>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349778">
              <a:spcAft>
                <a:spcPts val="263"/>
              </a:spcAft>
              <a:defRPr/>
            </a:pPr>
            <a:r>
              <a:rPr lang="en-US" sz="1176" b="0" dirty="0">
                <a:solidFill>
                  <a:srgbClr val="5C4EE5"/>
                </a:solidFill>
                <a:latin typeface="Calibri"/>
                <a:sym typeface="Calibri"/>
              </a:rPr>
              <a:t>Build Pipeline</a:t>
            </a:r>
          </a:p>
          <a:p>
            <a:pPr algn="ctr" defTabSz="685644">
              <a:spcAft>
                <a:spcPts val="263"/>
              </a:spcAft>
              <a:defRPr/>
            </a:pPr>
            <a:endParaRPr lang="en-US" sz="1176" dirty="0">
              <a:solidFill>
                <a:srgbClr val="0078D7"/>
              </a:solidFill>
              <a:latin typeface="Segoe UI"/>
              <a:sym typeface="Calibri"/>
            </a:endParaRP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Use to create test and package source code and deliver artifacts</a:t>
            </a: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Define the steps to take during build and the triggers that start a build</a:t>
            </a: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Can include instructions to run tests after the build runs</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4607719" y="2118465"/>
            <a:ext cx="3943349" cy="237943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349778">
              <a:spcAft>
                <a:spcPts val="263"/>
              </a:spcAft>
              <a:defRPr/>
            </a:pPr>
            <a:r>
              <a:rPr lang="en-US" sz="1176" b="0" dirty="0">
                <a:solidFill>
                  <a:srgbClr val="5C4EE5"/>
                </a:solidFill>
                <a:latin typeface="Calibri"/>
                <a:sym typeface="Calibri"/>
              </a:rPr>
              <a:t>Release Pipelines</a:t>
            </a:r>
          </a:p>
          <a:p>
            <a:pPr algn="ctr" defTabSz="685644">
              <a:spcAft>
                <a:spcPts val="263"/>
              </a:spcAft>
              <a:defRPr/>
            </a:pPr>
            <a:endParaRPr lang="en-US" sz="1028" dirty="0">
              <a:solidFill>
                <a:srgbClr val="0078D7"/>
              </a:solidFill>
              <a:latin typeface="Segoe UI"/>
              <a:sym typeface="Calibri"/>
            </a:endParaRP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Manages the deployment of your software builds to staging or production environments.</a:t>
            </a: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You can configure release pipelines that represent your environments from development to production. </a:t>
            </a: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Run automation to deploy your app to each environment. </a:t>
            </a: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Add approvers to confirm that the app has been successfully deployed in an environment.</a:t>
            </a: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Create your release manually or automatically from a build. </a:t>
            </a: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43549" y="2407448"/>
            <a:ext cx="2604866" cy="0"/>
          </a:xfrm>
          <a:prstGeom prst="line">
            <a:avLst/>
          </a:prstGeom>
          <a:noFill/>
          <a:ln w="12700" cap="flat" cmpd="sng" algn="ctr">
            <a:solidFill>
              <a:srgbClr val="5C4EE5"/>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5396939" y="2407449"/>
            <a:ext cx="2586561" cy="0"/>
          </a:xfrm>
          <a:prstGeom prst="line">
            <a:avLst/>
          </a:prstGeom>
          <a:noFill/>
          <a:ln w="12700" cap="flat" cmpd="sng" algn="ctr">
            <a:solidFill>
              <a:srgbClr val="5C4EE5"/>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2045027" y="1562759"/>
            <a:ext cx="559170" cy="454568"/>
            <a:chOff x="1228673" y="2642918"/>
            <a:chExt cx="985201" cy="800902"/>
          </a:xfrm>
          <a:no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85800" hangingPunct="0">
                <a:lnSpc>
                  <a:spcPct val="80000"/>
                </a:lnSpc>
                <a:spcBef>
                  <a:spcPts val="188"/>
                </a:spcBef>
                <a:buClrTx/>
                <a:defRPr/>
              </a:pPr>
              <a:endParaRPr lang="en-US" sz="662" b="1">
                <a:gradFill>
                  <a:gsLst>
                    <a:gs pos="0">
                      <a:srgbClr val="505050"/>
                    </a:gs>
                    <a:gs pos="100000">
                      <a:srgbClr val="505050"/>
                    </a:gs>
                  </a:gsLst>
                  <a:lin ang="5400000" scaled="1"/>
                </a:gradFill>
                <a:latin typeface="Segoe UI Semilight"/>
                <a:cs typeface="Calibri"/>
                <a:sym typeface="Calibri"/>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85800" hangingPunct="0">
                <a:lnSpc>
                  <a:spcPct val="80000"/>
                </a:lnSpc>
                <a:spcBef>
                  <a:spcPts val="188"/>
                </a:spcBef>
                <a:buClrTx/>
                <a:defRPr/>
              </a:pPr>
              <a:endParaRPr lang="en-US" sz="662" b="1">
                <a:gradFill>
                  <a:gsLst>
                    <a:gs pos="0">
                      <a:srgbClr val="505050"/>
                    </a:gs>
                    <a:gs pos="100000">
                      <a:srgbClr val="505050"/>
                    </a:gs>
                  </a:gsLst>
                  <a:lin ang="5400000" scaled="1"/>
                </a:gradFill>
                <a:latin typeface="Segoe UI Semilight"/>
                <a:cs typeface="Calibri"/>
                <a:sym typeface="Calibri"/>
              </a:endParaRPr>
            </a:p>
          </p:txBody>
        </p:sp>
      </p:gr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6283313" y="1585817"/>
            <a:ext cx="592160" cy="377263"/>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800" hangingPunct="0">
                <a:lnSpc>
                  <a:spcPct val="80000"/>
                </a:lnSpc>
                <a:spcBef>
                  <a:spcPts val="188"/>
                </a:spcBef>
                <a:buClrTx/>
                <a:defRPr/>
              </a:pPr>
              <a:endParaRPr lang="en-US" sz="662" b="1">
                <a:gradFill>
                  <a:gsLst>
                    <a:gs pos="0">
                      <a:srgbClr val="505050"/>
                    </a:gs>
                    <a:gs pos="100000">
                      <a:srgbClr val="505050"/>
                    </a:gs>
                  </a:gsLst>
                </a:gradFill>
                <a:latin typeface="Segoe UI Semilight"/>
                <a:cs typeface="Calibri"/>
                <a:sym typeface="Calibri"/>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800" hangingPunct="0">
                <a:lnSpc>
                  <a:spcPct val="80000"/>
                </a:lnSpc>
                <a:spcBef>
                  <a:spcPts val="188"/>
                </a:spcBef>
                <a:buClrTx/>
                <a:defRPr/>
              </a:pPr>
              <a:endParaRPr lang="en-US" sz="1377" b="1">
                <a:solidFill>
                  <a:srgbClr val="353535"/>
                </a:solidFill>
                <a:latin typeface="Segoe UI Semilight"/>
                <a:cs typeface="Calibri"/>
                <a:sym typeface="Calibri"/>
              </a:endParaRPr>
            </a:p>
          </p:txBody>
        </p:sp>
      </p:grpSp>
    </p:spTree>
    <p:extLst>
      <p:ext uri="{BB962C8B-B14F-4D97-AF65-F5344CB8AC3E}">
        <p14:creationId xmlns:p14="http://schemas.microsoft.com/office/powerpoint/2010/main" val="30242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2D76CD-23B9-4411-84FB-039C19DE4C65}"/>
              </a:ext>
            </a:extLst>
          </p:cNvPr>
          <p:cNvSpPr>
            <a:spLocks noGrp="1"/>
          </p:cNvSpPr>
          <p:nvPr>
            <p:ph type="title"/>
          </p:nvPr>
        </p:nvSpPr>
        <p:spPr>
          <a:xfrm>
            <a:off x="556039" y="262188"/>
            <a:ext cx="8502029" cy="554507"/>
          </a:xfrm>
        </p:spPr>
        <p:txBody>
          <a:bodyPr/>
          <a:lstStyle/>
          <a:p>
            <a:r>
              <a:rPr lang="es-ES" kern="1200" spc="-74" dirty="0">
                <a:solidFill>
                  <a:schemeClr val="bg1"/>
                </a:solidFill>
              </a:rPr>
              <a:t>Azure Pipelines </a:t>
            </a:r>
            <a:r>
              <a:rPr lang="es-ES" kern="1200" spc="-74" dirty="0" err="1">
                <a:solidFill>
                  <a:schemeClr val="bg1"/>
                </a:solidFill>
              </a:rPr>
              <a:t>Concepts</a:t>
            </a:r>
            <a:endParaRPr lang="es-ES" kern="1200" spc="-74" dirty="0">
              <a:solidFill>
                <a:schemeClr val="bg1"/>
              </a:solidFill>
            </a:endParaRPr>
          </a:p>
        </p:txBody>
      </p:sp>
      <p:sp>
        <p:nvSpPr>
          <p:cNvPr id="4" name="Text Placeholder 3">
            <a:extLst>
              <a:ext uri="{FF2B5EF4-FFF2-40B4-BE49-F238E27FC236}">
                <a16:creationId xmlns:a16="http://schemas.microsoft.com/office/drawing/2014/main" id="{41813588-7F68-4E83-8C39-4ABA4B6D1D61}"/>
              </a:ext>
            </a:extLst>
          </p:cNvPr>
          <p:cNvSpPr>
            <a:spLocks noGrp="1"/>
          </p:cNvSpPr>
          <p:nvPr>
            <p:ph type="body" sz="quarter" idx="11"/>
          </p:nvPr>
        </p:nvSpPr>
        <p:spPr>
          <a:xfrm>
            <a:off x="525558" y="1733131"/>
            <a:ext cx="2722891" cy="1951868"/>
          </a:xfrm>
        </p:spPr>
        <p:txBody>
          <a:bodyPr/>
          <a:lstStyle/>
          <a:p>
            <a:r>
              <a:rPr lang="es-ES" dirty="0" err="1">
                <a:solidFill>
                  <a:srgbClr val="5C4EE5"/>
                </a:solidFill>
              </a:rPr>
              <a:t>Agents</a:t>
            </a:r>
            <a:endParaRPr lang="es-ES" dirty="0">
              <a:solidFill>
                <a:srgbClr val="5C4EE5"/>
              </a:solidFill>
            </a:endParaRPr>
          </a:p>
          <a:p>
            <a:r>
              <a:rPr lang="en-US" sz="1176" b="0" dirty="0">
                <a:solidFill>
                  <a:srgbClr val="000000"/>
                </a:solidFill>
              </a:rPr>
              <a:t>To build your code or deploy your software using Azure Pipelines you need at least one agent. As you add more code and people, you'll eventually need more.</a:t>
            </a:r>
          </a:p>
          <a:p>
            <a:r>
              <a:rPr lang="en-US" sz="1176" b="0" dirty="0">
                <a:solidFill>
                  <a:srgbClr val="000000"/>
                </a:solidFill>
              </a:rPr>
              <a:t>When your pipeline runs, the system begins one or more jobs. An agent is installable software that runs one job at a time.</a:t>
            </a:r>
          </a:p>
          <a:p>
            <a:r>
              <a:rPr lang="en-US" sz="1176" b="0" dirty="0">
                <a:solidFill>
                  <a:srgbClr val="000000"/>
                </a:solidFill>
              </a:rPr>
              <a:t>Jobs can be run directly on the host or in a container.</a:t>
            </a:r>
          </a:p>
          <a:p>
            <a:endParaRPr lang="es-ES" dirty="0"/>
          </a:p>
        </p:txBody>
      </p:sp>
      <p:sp>
        <p:nvSpPr>
          <p:cNvPr id="5" name="Text Placeholder 4">
            <a:extLst>
              <a:ext uri="{FF2B5EF4-FFF2-40B4-BE49-F238E27FC236}">
                <a16:creationId xmlns:a16="http://schemas.microsoft.com/office/drawing/2014/main" id="{A8E41FBC-DB30-4862-89DF-F4D7C140EB48}"/>
              </a:ext>
            </a:extLst>
          </p:cNvPr>
          <p:cNvSpPr>
            <a:spLocks noGrp="1"/>
          </p:cNvSpPr>
          <p:nvPr>
            <p:ph type="body" sz="quarter" idx="12"/>
          </p:nvPr>
        </p:nvSpPr>
        <p:spPr>
          <a:xfrm>
            <a:off x="3416761" y="1733131"/>
            <a:ext cx="2717288" cy="1951868"/>
          </a:xfrm>
        </p:spPr>
        <p:txBody>
          <a:bodyPr/>
          <a:lstStyle/>
          <a:p>
            <a:r>
              <a:rPr lang="es-ES" dirty="0">
                <a:solidFill>
                  <a:srgbClr val="5C4EE5"/>
                </a:solidFill>
              </a:rPr>
              <a:t>Jobs</a:t>
            </a:r>
          </a:p>
          <a:p>
            <a:r>
              <a:rPr lang="en-US" sz="1176" b="0" dirty="0">
                <a:solidFill>
                  <a:srgbClr val="000000"/>
                </a:solidFill>
              </a:rPr>
              <a:t>You can organize your pipeline into jobs. Every pipeline has at least one job. A job is a series of steps that run sequentially as a unit. In other words, a job is the smallest unit of work that can be scheduled to run.</a:t>
            </a:r>
            <a:endParaRPr lang="es-ES" sz="1176" b="0" dirty="0">
              <a:solidFill>
                <a:srgbClr val="000000"/>
              </a:solidFill>
            </a:endParaRPr>
          </a:p>
        </p:txBody>
      </p:sp>
      <p:sp>
        <p:nvSpPr>
          <p:cNvPr id="6" name="Text Placeholder 5">
            <a:extLst>
              <a:ext uri="{FF2B5EF4-FFF2-40B4-BE49-F238E27FC236}">
                <a16:creationId xmlns:a16="http://schemas.microsoft.com/office/drawing/2014/main" id="{03CF7FCC-4348-4569-9A2E-4D637A8B2757}"/>
              </a:ext>
            </a:extLst>
          </p:cNvPr>
          <p:cNvSpPr>
            <a:spLocks noGrp="1"/>
          </p:cNvSpPr>
          <p:nvPr>
            <p:ph type="body" sz="quarter" idx="13"/>
          </p:nvPr>
        </p:nvSpPr>
        <p:spPr>
          <a:xfrm>
            <a:off x="6300963" y="1733130"/>
            <a:ext cx="2722891" cy="1958857"/>
          </a:xfrm>
        </p:spPr>
        <p:txBody>
          <a:bodyPr/>
          <a:lstStyle/>
          <a:p>
            <a:r>
              <a:rPr lang="es-ES" dirty="0" err="1">
                <a:solidFill>
                  <a:srgbClr val="5C4EE5"/>
                </a:solidFill>
              </a:rPr>
              <a:t>Tasks</a:t>
            </a:r>
            <a:endParaRPr lang="es-ES" dirty="0">
              <a:solidFill>
                <a:srgbClr val="5C4EE5"/>
              </a:solidFill>
            </a:endParaRPr>
          </a:p>
          <a:p>
            <a:r>
              <a:rPr lang="es-ES" sz="1176" b="0" dirty="0">
                <a:solidFill>
                  <a:srgbClr val="000000"/>
                </a:solidFill>
              </a:rPr>
              <a:t>Are </a:t>
            </a:r>
            <a:r>
              <a:rPr lang="es-ES" sz="1176" b="0" dirty="0" err="1">
                <a:solidFill>
                  <a:srgbClr val="000000"/>
                </a:solidFill>
              </a:rPr>
              <a:t>the</a:t>
            </a:r>
            <a:r>
              <a:rPr lang="es-ES" sz="1176" b="0" dirty="0">
                <a:solidFill>
                  <a:srgbClr val="000000"/>
                </a:solidFill>
              </a:rPr>
              <a:t> </a:t>
            </a:r>
            <a:r>
              <a:rPr lang="es-ES" sz="1176" b="0" dirty="0" err="1">
                <a:solidFill>
                  <a:srgbClr val="000000"/>
                </a:solidFill>
              </a:rPr>
              <a:t>steps</a:t>
            </a:r>
            <a:r>
              <a:rPr lang="es-ES" sz="1176" b="0" dirty="0">
                <a:solidFill>
                  <a:srgbClr val="000000"/>
                </a:solidFill>
              </a:rPr>
              <a:t> </a:t>
            </a:r>
            <a:r>
              <a:rPr lang="es-ES" sz="1176" b="0" dirty="0" err="1">
                <a:solidFill>
                  <a:srgbClr val="000000"/>
                </a:solidFill>
              </a:rPr>
              <a:t>that</a:t>
            </a:r>
            <a:r>
              <a:rPr lang="es-ES" sz="1176" b="0" dirty="0">
                <a:solidFill>
                  <a:srgbClr val="000000"/>
                </a:solidFill>
              </a:rPr>
              <a:t> are </a:t>
            </a:r>
            <a:r>
              <a:rPr lang="es-ES" sz="1176" b="0" dirty="0" err="1">
                <a:solidFill>
                  <a:srgbClr val="000000"/>
                </a:solidFill>
              </a:rPr>
              <a:t>taken</a:t>
            </a:r>
            <a:r>
              <a:rPr lang="es-ES" sz="1176" b="0" dirty="0">
                <a:solidFill>
                  <a:srgbClr val="000000"/>
                </a:solidFill>
              </a:rPr>
              <a:t> </a:t>
            </a:r>
            <a:r>
              <a:rPr lang="es-ES" sz="1176" b="0" dirty="0" err="1">
                <a:solidFill>
                  <a:srgbClr val="000000"/>
                </a:solidFill>
              </a:rPr>
              <a:t>for</a:t>
            </a:r>
            <a:r>
              <a:rPr lang="es-ES" sz="1176" b="0" dirty="0">
                <a:solidFill>
                  <a:srgbClr val="000000"/>
                </a:solidFill>
              </a:rPr>
              <a:t> </a:t>
            </a:r>
            <a:r>
              <a:rPr lang="es-ES" sz="1176" b="0" dirty="0" err="1">
                <a:solidFill>
                  <a:srgbClr val="000000"/>
                </a:solidFill>
              </a:rPr>
              <a:t>every</a:t>
            </a:r>
            <a:r>
              <a:rPr lang="es-ES" sz="1176" b="0" dirty="0">
                <a:solidFill>
                  <a:srgbClr val="000000"/>
                </a:solidFill>
              </a:rPr>
              <a:t> </a:t>
            </a:r>
            <a:r>
              <a:rPr lang="es-ES" sz="1176" b="0" dirty="0" err="1">
                <a:solidFill>
                  <a:srgbClr val="000000"/>
                </a:solidFill>
              </a:rPr>
              <a:t>job</a:t>
            </a:r>
            <a:r>
              <a:rPr lang="es-ES" sz="1176" b="0" dirty="0">
                <a:solidFill>
                  <a:srgbClr val="000000"/>
                </a:solidFill>
              </a:rPr>
              <a:t>, </a:t>
            </a:r>
            <a:r>
              <a:rPr lang="es-ES" sz="1176" b="0" dirty="0" err="1">
                <a:solidFill>
                  <a:srgbClr val="000000"/>
                </a:solidFill>
              </a:rPr>
              <a:t>you</a:t>
            </a:r>
            <a:r>
              <a:rPr lang="es-ES" sz="1176" b="0" dirty="0">
                <a:solidFill>
                  <a:srgbClr val="000000"/>
                </a:solidFill>
              </a:rPr>
              <a:t> can use Azure DevOps </a:t>
            </a:r>
            <a:r>
              <a:rPr lang="es-ES" sz="1176" b="0" dirty="0" err="1">
                <a:solidFill>
                  <a:srgbClr val="000000"/>
                </a:solidFill>
              </a:rPr>
              <a:t>tasks</a:t>
            </a:r>
            <a:r>
              <a:rPr lang="es-ES" sz="1176" b="0" dirty="0">
                <a:solidFill>
                  <a:srgbClr val="000000"/>
                </a:solidFill>
              </a:rPr>
              <a:t> </a:t>
            </a:r>
            <a:r>
              <a:rPr lang="es-ES" sz="1176" b="0" dirty="0" err="1">
                <a:solidFill>
                  <a:srgbClr val="000000"/>
                </a:solidFill>
              </a:rPr>
              <a:t>or</a:t>
            </a:r>
            <a:r>
              <a:rPr lang="es-ES" sz="1176" b="0" dirty="0">
                <a:solidFill>
                  <a:srgbClr val="000000"/>
                </a:solidFill>
              </a:rPr>
              <a:t> use </a:t>
            </a:r>
            <a:r>
              <a:rPr lang="es-ES" sz="1176" b="0" dirty="0" err="1">
                <a:solidFill>
                  <a:srgbClr val="000000"/>
                </a:solidFill>
              </a:rPr>
              <a:t>prebuild</a:t>
            </a:r>
            <a:r>
              <a:rPr lang="es-ES" sz="1176" b="0" dirty="0">
                <a:solidFill>
                  <a:srgbClr val="000000"/>
                </a:solidFill>
              </a:rPr>
              <a:t> </a:t>
            </a:r>
            <a:r>
              <a:rPr lang="es-ES" sz="1176" b="0" dirty="0" err="1">
                <a:solidFill>
                  <a:srgbClr val="000000"/>
                </a:solidFill>
              </a:rPr>
              <a:t>tasks</a:t>
            </a:r>
            <a:r>
              <a:rPr lang="es-ES" sz="1176" b="0" dirty="0">
                <a:solidFill>
                  <a:srgbClr val="000000"/>
                </a:solidFill>
              </a:rPr>
              <a:t> </a:t>
            </a:r>
            <a:r>
              <a:rPr lang="es-ES" sz="1176" b="0" dirty="0" err="1">
                <a:solidFill>
                  <a:srgbClr val="000000"/>
                </a:solidFill>
              </a:rPr>
              <a:t>from</a:t>
            </a:r>
            <a:r>
              <a:rPr lang="es-ES" sz="1176" b="0" dirty="0">
                <a:solidFill>
                  <a:srgbClr val="000000"/>
                </a:solidFill>
              </a:rPr>
              <a:t> </a:t>
            </a:r>
            <a:r>
              <a:rPr lang="es-ES" sz="1176" b="0" dirty="0" err="1">
                <a:solidFill>
                  <a:srgbClr val="000000"/>
                </a:solidFill>
              </a:rPr>
              <a:t>the</a:t>
            </a:r>
            <a:r>
              <a:rPr lang="es-ES" sz="1176" b="0" dirty="0">
                <a:solidFill>
                  <a:srgbClr val="000000"/>
                </a:solidFill>
              </a:rPr>
              <a:t> </a:t>
            </a:r>
            <a:r>
              <a:rPr lang="es-ES" sz="1176" b="0" dirty="0" err="1">
                <a:solidFill>
                  <a:srgbClr val="000000"/>
                </a:solidFill>
              </a:rPr>
              <a:t>market</a:t>
            </a:r>
            <a:r>
              <a:rPr lang="es-ES" sz="1176" b="0" dirty="0">
                <a:solidFill>
                  <a:srgbClr val="000000"/>
                </a:solidFill>
              </a:rPr>
              <a:t> place. </a:t>
            </a:r>
          </a:p>
        </p:txBody>
      </p:sp>
    </p:spTree>
    <p:extLst>
      <p:ext uri="{BB962C8B-B14F-4D97-AF65-F5344CB8AC3E}">
        <p14:creationId xmlns:p14="http://schemas.microsoft.com/office/powerpoint/2010/main" val="420107851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What is Infrastructure as Code?</a:t>
            </a:r>
          </a:p>
          <a:p>
            <a:pPr marL="0" lvl="0" indent="0" algn="l" rtl="0">
              <a:lnSpc>
                <a:spcPct val="100000"/>
              </a:lnSpc>
              <a:spcBef>
                <a:spcPts val="800"/>
              </a:spcBef>
              <a:spcAft>
                <a:spcPts val="0"/>
              </a:spcAft>
              <a:buClr>
                <a:srgbClr val="000000"/>
              </a:buClr>
              <a:buSzPts val="1800"/>
              <a:buFont typeface="Open Sans"/>
              <a:buNone/>
            </a:pPr>
            <a:r>
              <a:rPr lang="en-US" sz="1800" b="1" dirty="0">
                <a:solidFill>
                  <a:srgbClr val="000000"/>
                </a:solidFill>
              </a:rPr>
              <a:t>Adaption</a:t>
            </a:r>
            <a:endParaRPr lang="en-US" sz="500" dirty="0"/>
          </a:p>
        </p:txBody>
      </p:sp>
      <p:sp>
        <p:nvSpPr>
          <p:cNvPr id="620" name="Google Shape;620;p105"/>
          <p:cNvSpPr txBox="1">
            <a:spLocks noGrp="1"/>
          </p:cNvSpPr>
          <p:nvPr>
            <p:ph type="body" idx="4294967295"/>
          </p:nvPr>
        </p:nvSpPr>
        <p:spPr>
          <a:xfrm>
            <a:off x="557160" y="3504878"/>
            <a:ext cx="5691814" cy="939817"/>
          </a:xfrm>
          <a:prstGeom prst="rect">
            <a:avLst/>
          </a:prstGeom>
          <a:noFill/>
          <a:ln>
            <a:noFill/>
          </a:ln>
        </p:spPr>
        <p:txBody>
          <a:bodyPr spcFirstLastPara="1" wrap="square" lIns="0" tIns="0" rIns="0" bIns="0" anchor="t" anchorCtr="0">
            <a:noAutofit/>
          </a:bodyPr>
          <a:lstStyle/>
          <a:p>
            <a:pPr marL="0" lvl="0" indent="0">
              <a:lnSpc>
                <a:spcPct val="130000"/>
              </a:lnSpc>
              <a:spcBef>
                <a:spcPts val="0"/>
              </a:spcBef>
              <a:spcAft>
                <a:spcPts val="900"/>
              </a:spcAft>
              <a:buSzPts val="1800"/>
              <a:buNone/>
            </a:pPr>
            <a:endParaRPr lang="en-US" sz="1800" dirty="0"/>
          </a:p>
        </p:txBody>
      </p:sp>
      <p:pic>
        <p:nvPicPr>
          <p:cNvPr id="1026" name="Picture 2">
            <a:extLst>
              <a:ext uri="{FF2B5EF4-FFF2-40B4-BE49-F238E27FC236}">
                <a16:creationId xmlns:a16="http://schemas.microsoft.com/office/drawing/2014/main" id="{B0A21145-6395-355A-692F-4D9E5C55BC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413352"/>
            <a:ext cx="6147223" cy="3582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972340"/>
      </p:ext>
    </p:extLst>
  </p:cSld>
  <p:clrMapOvr>
    <a:masterClrMapping/>
  </p:clrMapOvr>
  <p:transition spd="med">
    <p:fade thruBlk="1"/>
  </p:transition>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3568610" y="3410246"/>
            <a:ext cx="585920" cy="513597"/>
          </a:xfrm>
          <a:prstGeom prst="triangle">
            <a:avLst/>
          </a:prstGeom>
          <a:solidFill>
            <a:srgbClr val="5C4EE5"/>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4102399" y="366"/>
            <a:ext cx="5040953" cy="5142770"/>
          </a:xfrm>
          <a:prstGeom prst="rect">
            <a:avLst/>
          </a:prstGeom>
          <a:solidFill>
            <a:srgbClr val="5C4E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461010" y="1135340"/>
            <a:ext cx="2122910" cy="488301"/>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00B294"/>
                  </a:solidFill>
                  <a:latin typeface="Calibri"/>
                  <a:cs typeface="Calibri"/>
                  <a:sym typeface="Calibri"/>
                </a:rPr>
                <a:t>Azure Boards</a:t>
              </a:r>
              <a:endParaRPr lang="en-US" sz="1500" b="1">
                <a:solidFill>
                  <a:srgbClr val="00B294"/>
                </a:solidFill>
                <a:latin typeface="Calibri"/>
                <a:cs typeface="Segoe UI"/>
                <a:sym typeface="Calibr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449742" y="1940329"/>
            <a:ext cx="2134178" cy="458935"/>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D83B01"/>
                  </a:solidFill>
                  <a:latin typeface="Calibri"/>
                  <a:cs typeface="Calibri"/>
                  <a:sym typeface="Calibri"/>
                </a:rPr>
                <a:t>Azure </a:t>
              </a:r>
              <a:r>
                <a:rPr lang="en-US" sz="1500" b="1">
                  <a:solidFill>
                    <a:srgbClr val="D83B01"/>
                  </a:solidFill>
                  <a:latin typeface="Calibri"/>
                  <a:cs typeface="Segoe UI"/>
                  <a:sym typeface="Calibr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449742" y="2688954"/>
            <a:ext cx="2134178" cy="458935"/>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2560E0"/>
                  </a:solidFill>
                  <a:latin typeface="Calibri"/>
                  <a:cs typeface="Calibri"/>
                  <a:sym typeface="Calibri"/>
                </a:rPr>
                <a:t>Azure Pipelines</a:t>
              </a:r>
              <a:endParaRPr lang="en-US" sz="1500" b="1">
                <a:solidFill>
                  <a:srgbClr val="2560E0"/>
                </a:solidFill>
                <a:latin typeface="Calibri"/>
                <a:cs typeface="Segoe UI"/>
                <a:sym typeface="Calibr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445855" y="4186206"/>
            <a:ext cx="2138065" cy="458935"/>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854CC7"/>
                  </a:solidFill>
                  <a:latin typeface="Calibri"/>
                  <a:cs typeface="Calibri"/>
                  <a:sym typeface="Calibri"/>
                </a:rPr>
                <a:t>Azure Test</a:t>
              </a:r>
              <a:r>
                <a:rPr lang="en-US" sz="1500" b="1">
                  <a:solidFill>
                    <a:srgbClr val="854CC7"/>
                  </a:solidFill>
                  <a:latin typeface="Calibri"/>
                  <a:cs typeface="Segoe UI"/>
                  <a:sym typeface="Calibr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443411" y="3452403"/>
            <a:ext cx="2140509" cy="429287"/>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CB2E6D"/>
                  </a:solidFill>
                  <a:latin typeface="Calibri"/>
                  <a:cs typeface="Calibri"/>
                  <a:sym typeface="Calibri"/>
                </a:rPr>
                <a:t>Azure Artifacts</a:t>
              </a:r>
              <a:endParaRPr lang="en-US" sz="1500" b="1">
                <a:solidFill>
                  <a:srgbClr val="CB2E6D"/>
                </a:solidFill>
                <a:latin typeface="Calibri"/>
                <a:cs typeface="Segoe UI"/>
                <a:sym typeface="Calibri"/>
              </a:endParaRPr>
            </a:p>
          </p:txBody>
        </p:sp>
      </p:grpSp>
      <p:sp>
        <p:nvSpPr>
          <p:cNvPr id="3" name="Rectangle 2">
            <a:extLst>
              <a:ext uri="{FF2B5EF4-FFF2-40B4-BE49-F238E27FC236}">
                <a16:creationId xmlns:a16="http://schemas.microsoft.com/office/drawing/2014/main" id="{0E785B4E-D15E-4A49-81B3-1ED5E1E44AE2}"/>
              </a:ext>
            </a:extLst>
          </p:cNvPr>
          <p:cNvSpPr/>
          <p:nvPr/>
        </p:nvSpPr>
        <p:spPr bwMode="auto">
          <a:xfrm>
            <a:off x="1274121" y="544066"/>
            <a:ext cx="1580903" cy="3793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6" tIns="109653" rIns="137066" bIns="109653" numCol="1" spcCol="0" rtlCol="0" fromWordArt="0" anchor="ctr" anchorCtr="0" forceAA="0" compatLnSpc="1">
            <a:prstTxWarp prst="textNoShape">
              <a:avLst/>
            </a:prstTxWarp>
            <a:noAutofit/>
          </a:bodyPr>
          <a:lstStyle/>
          <a:p>
            <a:pPr defTabSz="698809" fontAlgn="base" hangingPunct="0">
              <a:lnSpc>
                <a:spcPct val="80000"/>
              </a:lnSpc>
              <a:spcBef>
                <a:spcPct val="0"/>
              </a:spcBef>
              <a:spcAft>
                <a:spcPct val="0"/>
              </a:spcAft>
              <a:buClrTx/>
              <a:defRPr/>
            </a:pPr>
            <a:r>
              <a:rPr lang="en-US" sz="2775" b="1" spc="-74" dirty="0">
                <a:solidFill>
                  <a:srgbClr val="000000"/>
                </a:solidFill>
                <a:latin typeface="Tahoma"/>
                <a:ea typeface="Tahoma"/>
                <a:cs typeface="Tahoma"/>
                <a:sym typeface="Calibri"/>
              </a:rPr>
              <a:t>Deliver</a:t>
            </a:r>
          </a:p>
        </p:txBody>
      </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34157" y="169423"/>
            <a:ext cx="4216276" cy="2635173"/>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4508737" y="3125587"/>
            <a:ext cx="4216277" cy="1977269"/>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defTabSz="342888">
              <a:lnSpc>
                <a:spcPct val="100000"/>
              </a:lnSpc>
              <a:spcAft>
                <a:spcPts val="1350"/>
              </a:spcAft>
            </a:pPr>
            <a:r>
              <a:rPr lang="en-GB" sz="1500" dirty="0">
                <a:latin typeface="Helvetica"/>
                <a:sym typeface="Calibri"/>
              </a:rPr>
              <a:t>Manage all package types</a:t>
            </a:r>
          </a:p>
          <a:p>
            <a:pPr defTabSz="342888">
              <a:lnSpc>
                <a:spcPct val="100000"/>
              </a:lnSpc>
              <a:spcAft>
                <a:spcPts val="1350"/>
              </a:spcAft>
            </a:pPr>
            <a:r>
              <a:rPr lang="en-GB" sz="1500" dirty="0">
                <a:latin typeface="Helvetica"/>
                <a:sym typeface="Calibri"/>
              </a:rPr>
              <a:t>Add packages to any pipeline</a:t>
            </a:r>
          </a:p>
          <a:p>
            <a:pPr defTabSz="342888">
              <a:lnSpc>
                <a:spcPct val="100000"/>
              </a:lnSpc>
              <a:spcAft>
                <a:spcPts val="1350"/>
              </a:spcAft>
            </a:pPr>
            <a:r>
              <a:rPr lang="en-GB" sz="1500" dirty="0">
                <a:latin typeface="Helvetica"/>
                <a:sym typeface="Calibri"/>
              </a:rPr>
              <a:t>Share code efficiently</a:t>
            </a:r>
          </a:p>
          <a:p>
            <a:pPr defTabSz="342888">
              <a:lnSpc>
                <a:spcPct val="100000"/>
              </a:lnSpc>
              <a:spcAft>
                <a:spcPts val="1350"/>
              </a:spcAft>
            </a:pPr>
            <a:r>
              <a:rPr lang="en-GB" sz="1500" dirty="0">
                <a:latin typeface="Helvetica"/>
                <a:sym typeface="Calibri"/>
              </a:rPr>
              <a:t>Track external sources</a:t>
            </a:r>
          </a:p>
          <a:p>
            <a:pPr defTabSz="342888">
              <a:lnSpc>
                <a:spcPct val="100000"/>
              </a:lnSpc>
              <a:spcAft>
                <a:spcPts val="1350"/>
              </a:spcAft>
            </a:pPr>
            <a:endParaRPr lang="en-US" sz="1500" dirty="0">
              <a:latin typeface="Helvetica"/>
              <a:sym typeface="Calibri"/>
            </a:endParaRPr>
          </a:p>
        </p:txBody>
      </p:sp>
      <p:grpSp>
        <p:nvGrpSpPr>
          <p:cNvPr id="37" name="Group 36">
            <a:extLst>
              <a:ext uri="{FF2B5EF4-FFF2-40B4-BE49-F238E27FC236}">
                <a16:creationId xmlns:a16="http://schemas.microsoft.com/office/drawing/2014/main" id="{CCE90DF1-B73D-4397-97C6-3F103E43953A}"/>
              </a:ext>
            </a:extLst>
          </p:cNvPr>
          <p:cNvGrpSpPr/>
          <p:nvPr/>
        </p:nvGrpSpPr>
        <p:grpSpPr>
          <a:xfrm>
            <a:off x="584232" y="366"/>
            <a:ext cx="405066" cy="5142770"/>
            <a:chOff x="778222" y="0"/>
            <a:chExt cx="540165" cy="6858000"/>
          </a:xfrm>
          <a:solidFill>
            <a:srgbClr val="5C4EE5"/>
          </a:solidFill>
        </p:grpSpPr>
        <p:sp>
          <p:nvSpPr>
            <p:cNvPr id="38" name="Rectangle 37">
              <a:extLst>
                <a:ext uri="{FF2B5EF4-FFF2-40B4-BE49-F238E27FC236}">
                  <a16:creationId xmlns:a16="http://schemas.microsoft.com/office/drawing/2014/main" id="{5F4C4D4F-BF99-44DC-A1D5-C5A18BF52246}"/>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dirty="0"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cxnSp>
          <p:nvCxnSpPr>
            <p:cNvPr id="39" name="Straight Connector 38">
              <a:extLst>
                <a:ext uri="{FF2B5EF4-FFF2-40B4-BE49-F238E27FC236}">
                  <a16:creationId xmlns:a16="http://schemas.microsoft.com/office/drawing/2014/main" id="{E04B29F8-C62C-4277-B1A7-FD4B2C78D1F5}"/>
                </a:ext>
              </a:extLst>
            </p:cNvPr>
            <p:cNvCxnSpPr>
              <a:stCxn id="38" idx="0"/>
              <a:endCxn id="38"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965FEBC4-B446-4479-A302-F21D4399A40B}"/>
              </a:ext>
            </a:extLst>
          </p:cNvPr>
          <p:cNvGrpSpPr/>
          <p:nvPr/>
        </p:nvGrpSpPr>
        <p:grpSpPr>
          <a:xfrm>
            <a:off x="488068" y="245843"/>
            <a:ext cx="712904" cy="712904"/>
            <a:chOff x="9232487" y="4471318"/>
            <a:chExt cx="950673" cy="950673"/>
          </a:xfrm>
        </p:grpSpPr>
        <p:sp>
          <p:nvSpPr>
            <p:cNvPr id="42" name="Oval 41">
              <a:extLst>
                <a:ext uri="{FF2B5EF4-FFF2-40B4-BE49-F238E27FC236}">
                  <a16:creationId xmlns:a16="http://schemas.microsoft.com/office/drawing/2014/main" id="{E22A2A51-714D-45AC-8245-DDCB68779C41}"/>
                </a:ext>
              </a:extLst>
            </p:cNvPr>
            <p:cNvSpPr/>
            <p:nvPr/>
          </p:nvSpPr>
          <p:spPr bwMode="auto">
            <a:xfrm>
              <a:off x="9232487" y="4471318"/>
              <a:ext cx="950673" cy="950673"/>
            </a:xfrm>
            <a:prstGeom prst="ellipse">
              <a:avLst/>
            </a:prstGeom>
            <a:solidFill>
              <a:schemeClr val="tx2">
                <a:lumMod val="20000"/>
                <a:lumOff val="80000"/>
              </a:schemeClr>
            </a:solidFill>
            <a:ln w="10795" cap="flat" cmpd="sng" algn="ctr">
              <a:solidFill>
                <a:srgbClr val="5C4EE5"/>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defTabSz="698809" fontAlgn="base" hangingPunct="0">
                <a:lnSpc>
                  <a:spcPct val="80000"/>
                </a:lnSpc>
                <a:spcBef>
                  <a:spcPct val="0"/>
                </a:spcBef>
                <a:spcAft>
                  <a:spcPct val="0"/>
                </a:spcAft>
                <a:buClrTx/>
                <a:defRPr/>
              </a:pPr>
              <a:endParaRPr lang="en-US" sz="1323" b="1" err="1">
                <a:gradFill>
                  <a:gsLst>
                    <a:gs pos="0">
                      <a:srgbClr val="FFFFFF"/>
                    </a:gs>
                    <a:gs pos="100000">
                      <a:srgbClr val="FFFFFF"/>
                    </a:gs>
                  </a:gsLst>
                  <a:lin ang="5400000" scaled="0"/>
                </a:gradFill>
                <a:latin typeface="Segoe UI"/>
                <a:cs typeface="Segoe UI" pitchFamily="34" charset="0"/>
                <a:sym typeface="Calibri"/>
              </a:endParaRPr>
            </a:p>
          </p:txBody>
        </p:sp>
        <p:sp>
          <p:nvSpPr>
            <p:cNvPr id="43" name="rocket">
              <a:extLst>
                <a:ext uri="{FF2B5EF4-FFF2-40B4-BE49-F238E27FC236}">
                  <a16:creationId xmlns:a16="http://schemas.microsoft.com/office/drawing/2014/main" id="{B67E2388-3310-4F25-B051-6E9B20E9783A}"/>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68" tIns="33585" rIns="67168" bIns="33585" numCol="1" anchor="t" anchorCtr="0" compatLnSpc="1">
              <a:prstTxWarp prst="textNoShape">
                <a:avLst/>
              </a:prstTxWarp>
            </a:bodyPr>
            <a:lstStyle/>
            <a:p>
              <a:pPr defTabSz="685100" hangingPunct="0">
                <a:lnSpc>
                  <a:spcPct val="80000"/>
                </a:lnSpc>
                <a:spcBef>
                  <a:spcPts val="188"/>
                </a:spcBef>
                <a:buClrTx/>
                <a:defRPr/>
              </a:pPr>
              <a:endParaRPr lang="en-US" sz="1200" b="1" dirty="0">
                <a:gradFill>
                  <a:gsLst>
                    <a:gs pos="0">
                      <a:srgbClr val="505050"/>
                    </a:gs>
                    <a:gs pos="100000">
                      <a:srgbClr val="505050"/>
                    </a:gs>
                  </a:gsLst>
                </a:gradFill>
                <a:latin typeface="Segoe UI Semilight"/>
                <a:cs typeface="Calibri"/>
                <a:sym typeface="Calibri"/>
              </a:endParaRPr>
            </a:p>
          </p:txBody>
        </p:sp>
      </p:grpSp>
    </p:spTree>
    <p:extLst>
      <p:ext uri="{BB962C8B-B14F-4D97-AF65-F5344CB8AC3E}">
        <p14:creationId xmlns:p14="http://schemas.microsoft.com/office/powerpoint/2010/main" val="7869876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039 -0.14907 L -3.125E-6 -3.7037E-7 " pathEditMode="relative" rAng="0" ptsTypes="AA">
                                      <p:cBhvr>
                                        <p:cTn id="6" dur="500" fill="hold"/>
                                        <p:tgtEl>
                                          <p:spTgt spid="40"/>
                                        </p:tgtEl>
                                        <p:attrNameLst>
                                          <p:attrName>ppt_x</p:attrName>
                                          <p:attrName>ppt_y</p:attrName>
                                        </p:attrNameLst>
                                      </p:cBhvr>
                                      <p:rCtr x="-26" y="7454"/>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2" presetClass="entr" presetSubtype="1"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250" fill="hold"/>
                                        <p:tgtEl>
                                          <p:spTgt spid="37"/>
                                        </p:tgtEl>
                                        <p:attrNameLst>
                                          <p:attrName>ppt_x</p:attrName>
                                        </p:attrNameLst>
                                      </p:cBhvr>
                                      <p:tavLst>
                                        <p:tav tm="0">
                                          <p:val>
                                            <p:strVal val="#ppt_x"/>
                                          </p:val>
                                        </p:tav>
                                        <p:tav tm="100000">
                                          <p:val>
                                            <p:strVal val="#ppt_x"/>
                                          </p:val>
                                        </p:tav>
                                      </p:tavLst>
                                    </p:anim>
                                    <p:anim calcmode="lin" valueType="num">
                                      <p:cBhvr additive="base">
                                        <p:cTn id="18" dur="25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3566166" y="4120464"/>
            <a:ext cx="585920" cy="513597"/>
          </a:xfrm>
          <a:prstGeom prst="triangle">
            <a:avLst/>
          </a:prstGeom>
          <a:solidFill>
            <a:srgbClr val="5C4EE5"/>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4102399" y="366"/>
            <a:ext cx="5040953" cy="5142770"/>
          </a:xfrm>
          <a:prstGeom prst="rect">
            <a:avLst/>
          </a:prstGeom>
          <a:solidFill>
            <a:srgbClr val="5C4E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449742" y="1096929"/>
            <a:ext cx="2122910" cy="488301"/>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00B294"/>
                  </a:solidFill>
                  <a:latin typeface="Calibri"/>
                  <a:cs typeface="Calibri"/>
                  <a:sym typeface="Calibri"/>
                </a:rPr>
                <a:t>Azure Boards</a:t>
              </a:r>
              <a:endParaRPr lang="en-US" sz="1500" b="1">
                <a:solidFill>
                  <a:srgbClr val="00B294"/>
                </a:solidFill>
                <a:latin typeface="Calibri"/>
                <a:cs typeface="Segoe UI"/>
                <a:sym typeface="Calibr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438474" y="1901919"/>
            <a:ext cx="2134178" cy="458935"/>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D83B01"/>
                  </a:solidFill>
                  <a:latin typeface="Calibri"/>
                  <a:cs typeface="Calibri"/>
                  <a:sym typeface="Calibri"/>
                </a:rPr>
                <a:t>Azure </a:t>
              </a:r>
              <a:r>
                <a:rPr lang="en-US" sz="1500" b="1">
                  <a:solidFill>
                    <a:srgbClr val="D83B01"/>
                  </a:solidFill>
                  <a:latin typeface="Calibri"/>
                  <a:cs typeface="Segoe UI"/>
                  <a:sym typeface="Calibr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438474" y="2650543"/>
            <a:ext cx="2134178" cy="458935"/>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2560E0"/>
                  </a:solidFill>
                  <a:latin typeface="Calibri"/>
                  <a:cs typeface="Calibri"/>
                  <a:sym typeface="Calibri"/>
                </a:rPr>
                <a:t>Azure Pipelines</a:t>
              </a:r>
              <a:endParaRPr lang="en-US" sz="1500" b="1">
                <a:solidFill>
                  <a:srgbClr val="2560E0"/>
                </a:solidFill>
                <a:latin typeface="Calibri"/>
                <a:cs typeface="Segoe UI"/>
                <a:sym typeface="Calibr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434587" y="4147795"/>
            <a:ext cx="2138065" cy="458935"/>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854CC7"/>
                  </a:solidFill>
                  <a:latin typeface="Calibri"/>
                  <a:cs typeface="Calibri"/>
                  <a:sym typeface="Calibri"/>
                </a:rPr>
                <a:t>Azure Test</a:t>
              </a:r>
              <a:r>
                <a:rPr lang="en-US" sz="1500" b="1">
                  <a:solidFill>
                    <a:srgbClr val="854CC7"/>
                  </a:solidFill>
                  <a:latin typeface="Calibri"/>
                  <a:cs typeface="Segoe UI"/>
                  <a:sym typeface="Calibr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432143" y="3413992"/>
            <a:ext cx="2140509" cy="429287"/>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CB2E6D"/>
                  </a:solidFill>
                  <a:latin typeface="Calibri"/>
                  <a:cs typeface="Calibri"/>
                  <a:sym typeface="Calibri"/>
                </a:rPr>
                <a:t>Azure Artifacts</a:t>
              </a:r>
              <a:endParaRPr lang="en-US" sz="1500" b="1">
                <a:solidFill>
                  <a:srgbClr val="CB2E6D"/>
                </a:solidFill>
                <a:latin typeface="Calibri"/>
                <a:cs typeface="Segoe UI"/>
                <a:sym typeface="Calibri"/>
              </a:endParaRPr>
            </a:p>
          </p:txBody>
        </p:sp>
      </p:grpSp>
      <p:sp>
        <p:nvSpPr>
          <p:cNvPr id="3" name="Rectangle 2">
            <a:extLst>
              <a:ext uri="{FF2B5EF4-FFF2-40B4-BE49-F238E27FC236}">
                <a16:creationId xmlns:a16="http://schemas.microsoft.com/office/drawing/2014/main" id="{0E785B4E-D15E-4A49-81B3-1ED5E1E44AE2}"/>
              </a:ext>
            </a:extLst>
          </p:cNvPr>
          <p:cNvSpPr/>
          <p:nvPr/>
        </p:nvSpPr>
        <p:spPr bwMode="auto">
          <a:xfrm>
            <a:off x="1274121" y="544066"/>
            <a:ext cx="1580903" cy="3793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6" tIns="109653" rIns="137066" bIns="109653" numCol="1" spcCol="0" rtlCol="0" fromWordArt="0" anchor="ctr" anchorCtr="0" forceAA="0" compatLnSpc="1">
            <a:prstTxWarp prst="textNoShape">
              <a:avLst/>
            </a:prstTxWarp>
            <a:noAutofit/>
          </a:bodyPr>
          <a:lstStyle/>
          <a:p>
            <a:pPr defTabSz="698809" fontAlgn="base" hangingPunct="0">
              <a:lnSpc>
                <a:spcPct val="80000"/>
              </a:lnSpc>
              <a:spcBef>
                <a:spcPct val="0"/>
              </a:spcBef>
              <a:spcAft>
                <a:spcPct val="0"/>
              </a:spcAft>
              <a:buClrTx/>
              <a:defRPr/>
            </a:pPr>
            <a:r>
              <a:rPr lang="en-US" sz="2775" b="1" spc="-74" dirty="0">
                <a:solidFill>
                  <a:srgbClr val="000000"/>
                </a:solidFill>
                <a:latin typeface="Tahoma"/>
                <a:ea typeface="Tahoma"/>
                <a:cs typeface="Tahoma"/>
                <a:sym typeface="Calibri"/>
              </a:rPr>
              <a:t>Deliver</a:t>
            </a:r>
          </a:p>
        </p:txBody>
      </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34157" y="169424"/>
            <a:ext cx="4216276" cy="2635172"/>
          </a:xfrm>
          <a:prstGeom prst="rect">
            <a:avLst/>
          </a:prstGeom>
          <a:solidFill>
            <a:srgbClr val="5C4EE5"/>
          </a:solidFill>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4508737" y="3125587"/>
            <a:ext cx="4216277" cy="1977269"/>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defTabSz="342888">
              <a:lnSpc>
                <a:spcPct val="100000"/>
              </a:lnSpc>
              <a:spcAft>
                <a:spcPts val="1350"/>
              </a:spcAft>
            </a:pPr>
            <a:r>
              <a:rPr lang="en-GB" sz="1500" dirty="0">
                <a:latin typeface="Helvetica"/>
                <a:sym typeface="Calibri"/>
              </a:rPr>
              <a:t>Run tests and log defects from your browser</a:t>
            </a:r>
          </a:p>
          <a:p>
            <a:pPr defTabSz="342888">
              <a:lnSpc>
                <a:spcPct val="100000"/>
              </a:lnSpc>
              <a:spcAft>
                <a:spcPts val="1350"/>
              </a:spcAft>
            </a:pPr>
            <a:r>
              <a:rPr lang="en-GB" sz="1500" dirty="0">
                <a:latin typeface="Helvetica"/>
                <a:sym typeface="Calibri"/>
              </a:rPr>
              <a:t>Track and asses quality throughout your lifecycle</a:t>
            </a:r>
          </a:p>
          <a:p>
            <a:pPr defTabSz="342888">
              <a:lnSpc>
                <a:spcPct val="100000"/>
              </a:lnSpc>
              <a:spcAft>
                <a:spcPts val="1350"/>
              </a:spcAft>
            </a:pPr>
            <a:r>
              <a:rPr lang="en-GB" sz="1500" dirty="0">
                <a:latin typeface="Helvetica"/>
                <a:sym typeface="Calibri"/>
              </a:rPr>
              <a:t>Capture rich data for reproducibility</a:t>
            </a:r>
          </a:p>
          <a:p>
            <a:pPr defTabSz="342888">
              <a:lnSpc>
                <a:spcPct val="100000"/>
              </a:lnSpc>
              <a:spcAft>
                <a:spcPts val="1350"/>
              </a:spcAft>
            </a:pPr>
            <a:r>
              <a:rPr lang="en-GB" sz="1500" dirty="0">
                <a:latin typeface="Helvetica"/>
                <a:sym typeface="Calibri"/>
              </a:rPr>
              <a:t>Create tests directly from exploratory sessions</a:t>
            </a:r>
          </a:p>
          <a:p>
            <a:pPr defTabSz="342888">
              <a:lnSpc>
                <a:spcPct val="100000"/>
              </a:lnSpc>
              <a:spcAft>
                <a:spcPts val="1350"/>
              </a:spcAft>
            </a:pPr>
            <a:endParaRPr lang="en-US" sz="1500" dirty="0">
              <a:latin typeface="Helvetica"/>
              <a:sym typeface="Calibri"/>
            </a:endParaRPr>
          </a:p>
        </p:txBody>
      </p:sp>
      <p:grpSp>
        <p:nvGrpSpPr>
          <p:cNvPr id="37" name="Group 36">
            <a:extLst>
              <a:ext uri="{FF2B5EF4-FFF2-40B4-BE49-F238E27FC236}">
                <a16:creationId xmlns:a16="http://schemas.microsoft.com/office/drawing/2014/main" id="{D083F63E-1AA9-4C92-B5A3-E828D11C82BB}"/>
              </a:ext>
            </a:extLst>
          </p:cNvPr>
          <p:cNvGrpSpPr/>
          <p:nvPr/>
        </p:nvGrpSpPr>
        <p:grpSpPr>
          <a:xfrm>
            <a:off x="584232" y="366"/>
            <a:ext cx="405066" cy="5142770"/>
            <a:chOff x="778222" y="0"/>
            <a:chExt cx="540165" cy="6858000"/>
          </a:xfrm>
          <a:solidFill>
            <a:srgbClr val="5C4EE5"/>
          </a:solidFill>
        </p:grpSpPr>
        <p:sp>
          <p:nvSpPr>
            <p:cNvPr id="38" name="Rectangle 37">
              <a:extLst>
                <a:ext uri="{FF2B5EF4-FFF2-40B4-BE49-F238E27FC236}">
                  <a16:creationId xmlns:a16="http://schemas.microsoft.com/office/drawing/2014/main" id="{87569AF5-E0D1-4FAA-8258-410392C51051}"/>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dirty="0"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cxnSp>
          <p:nvCxnSpPr>
            <p:cNvPr id="39" name="Straight Connector 38">
              <a:extLst>
                <a:ext uri="{FF2B5EF4-FFF2-40B4-BE49-F238E27FC236}">
                  <a16:creationId xmlns:a16="http://schemas.microsoft.com/office/drawing/2014/main" id="{515A7DCB-4646-4C9C-B209-D007D6252815}"/>
                </a:ext>
              </a:extLst>
            </p:cNvPr>
            <p:cNvCxnSpPr>
              <a:stCxn id="38" idx="0"/>
              <a:endCxn id="38"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53D33FA5-E6B2-44E5-ADFE-DF48DFC0F380}"/>
              </a:ext>
            </a:extLst>
          </p:cNvPr>
          <p:cNvGrpSpPr/>
          <p:nvPr/>
        </p:nvGrpSpPr>
        <p:grpSpPr>
          <a:xfrm>
            <a:off x="488068" y="245843"/>
            <a:ext cx="712904" cy="712904"/>
            <a:chOff x="9232487" y="4471318"/>
            <a:chExt cx="950673" cy="950673"/>
          </a:xfrm>
        </p:grpSpPr>
        <p:sp>
          <p:nvSpPr>
            <p:cNvPr id="42" name="Oval 41">
              <a:extLst>
                <a:ext uri="{FF2B5EF4-FFF2-40B4-BE49-F238E27FC236}">
                  <a16:creationId xmlns:a16="http://schemas.microsoft.com/office/drawing/2014/main" id="{ABF8B7D1-4CF7-4A65-B879-845EE329FB1B}"/>
                </a:ext>
              </a:extLst>
            </p:cNvPr>
            <p:cNvSpPr/>
            <p:nvPr/>
          </p:nvSpPr>
          <p:spPr bwMode="auto">
            <a:xfrm>
              <a:off x="9232487" y="4471318"/>
              <a:ext cx="950673" cy="950673"/>
            </a:xfrm>
            <a:prstGeom prst="ellipse">
              <a:avLst/>
            </a:prstGeom>
            <a:solidFill>
              <a:schemeClr val="tx2">
                <a:lumMod val="20000"/>
                <a:lumOff val="80000"/>
              </a:schemeClr>
            </a:solidFill>
            <a:ln w="10795" cap="flat" cmpd="sng" algn="ctr">
              <a:solidFill>
                <a:srgbClr val="5C4EE5"/>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defTabSz="698809" fontAlgn="base" hangingPunct="0">
                <a:lnSpc>
                  <a:spcPct val="80000"/>
                </a:lnSpc>
                <a:spcBef>
                  <a:spcPct val="0"/>
                </a:spcBef>
                <a:spcAft>
                  <a:spcPct val="0"/>
                </a:spcAft>
                <a:buClrTx/>
                <a:defRPr/>
              </a:pPr>
              <a:endParaRPr lang="en-US" sz="1323" b="1" err="1">
                <a:gradFill>
                  <a:gsLst>
                    <a:gs pos="0">
                      <a:srgbClr val="FFFFFF"/>
                    </a:gs>
                    <a:gs pos="100000">
                      <a:srgbClr val="FFFFFF"/>
                    </a:gs>
                  </a:gsLst>
                  <a:lin ang="5400000" scaled="0"/>
                </a:gradFill>
                <a:latin typeface="Segoe UI"/>
                <a:cs typeface="Segoe UI" pitchFamily="34" charset="0"/>
                <a:sym typeface="Calibri"/>
              </a:endParaRPr>
            </a:p>
          </p:txBody>
        </p:sp>
        <p:sp>
          <p:nvSpPr>
            <p:cNvPr id="43" name="rocket">
              <a:extLst>
                <a:ext uri="{FF2B5EF4-FFF2-40B4-BE49-F238E27FC236}">
                  <a16:creationId xmlns:a16="http://schemas.microsoft.com/office/drawing/2014/main" id="{334AB2D0-CF73-4E59-A639-3FDB165C65BD}"/>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68" tIns="33585" rIns="67168" bIns="33585" numCol="1" anchor="t" anchorCtr="0" compatLnSpc="1">
              <a:prstTxWarp prst="textNoShape">
                <a:avLst/>
              </a:prstTxWarp>
            </a:bodyPr>
            <a:lstStyle/>
            <a:p>
              <a:pPr defTabSz="685100" hangingPunct="0">
                <a:lnSpc>
                  <a:spcPct val="80000"/>
                </a:lnSpc>
                <a:spcBef>
                  <a:spcPts val="188"/>
                </a:spcBef>
                <a:buClrTx/>
                <a:defRPr/>
              </a:pPr>
              <a:endParaRPr lang="en-US" sz="1200" b="1" dirty="0">
                <a:gradFill>
                  <a:gsLst>
                    <a:gs pos="0">
                      <a:srgbClr val="505050"/>
                    </a:gs>
                    <a:gs pos="100000">
                      <a:srgbClr val="505050"/>
                    </a:gs>
                  </a:gsLst>
                </a:gradFill>
                <a:latin typeface="Segoe UI Semilight"/>
                <a:cs typeface="Calibri"/>
                <a:sym typeface="Calibri"/>
              </a:endParaRPr>
            </a:p>
          </p:txBody>
        </p:sp>
      </p:grpSp>
    </p:spTree>
    <p:extLst>
      <p:ext uri="{BB962C8B-B14F-4D97-AF65-F5344CB8AC3E}">
        <p14:creationId xmlns:p14="http://schemas.microsoft.com/office/powerpoint/2010/main" val="3647844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11111E-6 " pathEditMode="relative" rAng="0" ptsTypes="AA">
                                      <p:cBhvr>
                                        <p:cTn id="6" dur="500" fill="hold"/>
                                        <p:tgtEl>
                                          <p:spTgt spid="40"/>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2" presetClass="entr" presetSubtype="1"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250" fill="hold"/>
                                        <p:tgtEl>
                                          <p:spTgt spid="37"/>
                                        </p:tgtEl>
                                        <p:attrNameLst>
                                          <p:attrName>ppt_x</p:attrName>
                                        </p:attrNameLst>
                                      </p:cBhvr>
                                      <p:tavLst>
                                        <p:tav tm="0">
                                          <p:val>
                                            <p:strVal val="#ppt_x"/>
                                          </p:val>
                                        </p:tav>
                                        <p:tav tm="100000">
                                          <p:val>
                                            <p:strVal val="#ppt_x"/>
                                          </p:val>
                                        </p:tav>
                                      </p:tavLst>
                                    </p:anim>
                                    <p:anim calcmode="lin" valueType="num">
                                      <p:cBhvr additive="base">
                                        <p:cTn id="18" dur="25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42EAD26-8963-4303-8EF1-AB6ADA123324}"/>
              </a:ext>
            </a:extLst>
          </p:cNvPr>
          <p:cNvGrpSpPr/>
          <p:nvPr/>
        </p:nvGrpSpPr>
        <p:grpSpPr>
          <a:xfrm>
            <a:off x="3602368" y="-1697"/>
            <a:ext cx="5541815" cy="5144833"/>
            <a:chOff x="4802973" y="-2750"/>
            <a:chExt cx="7390135" cy="6860750"/>
          </a:xfrm>
        </p:grpSpPr>
        <p:sp>
          <p:nvSpPr>
            <p:cNvPr id="42" name="Oval 41">
              <a:extLst>
                <a:ext uri="{FF2B5EF4-FFF2-40B4-BE49-F238E27FC236}">
                  <a16:creationId xmlns:a16="http://schemas.microsoft.com/office/drawing/2014/main" id="{4B330C9C-4592-4C37-B80B-C63C6EFA819B}"/>
                </a:ext>
              </a:extLst>
            </p:cNvPr>
            <p:cNvSpPr/>
            <p:nvPr/>
          </p:nvSpPr>
          <p:spPr bwMode="auto">
            <a:xfrm>
              <a:off x="4802973" y="3720195"/>
              <a:ext cx="935776" cy="890911"/>
            </a:xfrm>
            <a:prstGeom prst="ellipse">
              <a:avLst/>
            </a:prstGeom>
            <a:solidFill>
              <a:srgbClr val="1A2B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dirty="0"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776" y="0"/>
              <a:ext cx="6722224" cy="6858000"/>
            </a:xfrm>
            <a:prstGeom prst="rect">
              <a:avLst/>
            </a:prstGeom>
            <a:gradFill flip="none" rotWithShape="1">
              <a:gsLst>
                <a:gs pos="0">
                  <a:srgbClr val="E6E6E6"/>
                </a:gs>
                <a:gs pos="7000">
                  <a:schemeClr val="bg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dirty="0"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pic>
          <p:nvPicPr>
            <p:cNvPr id="6" name="Picture 5">
              <a:extLst>
                <a:ext uri="{FF2B5EF4-FFF2-40B4-BE49-F238E27FC236}">
                  <a16:creationId xmlns:a16="http://schemas.microsoft.com/office/drawing/2014/main" id="{9789889C-812D-4B88-9668-816FAC218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776" y="-2750"/>
              <a:ext cx="6723332" cy="6857433"/>
            </a:xfrm>
            <a:prstGeom prst="rect">
              <a:avLst/>
            </a:prstGeom>
          </p:spPr>
        </p:pic>
        <p:sp>
          <p:nvSpPr>
            <p:cNvPr id="37" name="Rectangle 36">
              <a:extLst>
                <a:ext uri="{FF2B5EF4-FFF2-40B4-BE49-F238E27FC236}">
                  <a16:creationId xmlns:a16="http://schemas.microsoft.com/office/drawing/2014/main" id="{B3A3A1DF-2DF6-484C-90E7-E71C11DA3A34}"/>
                </a:ext>
              </a:extLst>
            </p:cNvPr>
            <p:cNvSpPr/>
            <p:nvPr/>
          </p:nvSpPr>
          <p:spPr bwMode="auto">
            <a:xfrm>
              <a:off x="5467560" y="0"/>
              <a:ext cx="6723332" cy="6858000"/>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8943" fontAlgn="base" hangingPunct="0">
                <a:lnSpc>
                  <a:spcPct val="80000"/>
                </a:lnSpc>
                <a:spcBef>
                  <a:spcPct val="0"/>
                </a:spcBef>
                <a:spcAft>
                  <a:spcPct val="0"/>
                </a:spcAft>
                <a:buClrTx/>
              </a:pPr>
              <a:endParaRPr lang="en-US" sz="1499" b="1" err="1">
                <a:gradFill>
                  <a:gsLst>
                    <a:gs pos="0">
                      <a:srgbClr val="FFFFFF"/>
                    </a:gs>
                    <a:gs pos="100000">
                      <a:srgbClr val="FFFFFF"/>
                    </a:gs>
                  </a:gsLst>
                  <a:lin ang="5400000" scaled="0"/>
                </a:gradFill>
                <a:latin typeface="Segoe UI"/>
                <a:ea typeface="Segoe UI" pitchFamily="34" charset="0"/>
                <a:cs typeface="Segoe UI" pitchFamily="34" charset="0"/>
                <a:sym typeface="Calibri"/>
              </a:endParaRPr>
            </a:p>
          </p:txBody>
        </p:sp>
        <p:pic>
          <p:nvPicPr>
            <p:cNvPr id="39" name="Picture 38">
              <a:extLst>
                <a:ext uri="{FF2B5EF4-FFF2-40B4-BE49-F238E27FC236}">
                  <a16:creationId xmlns:a16="http://schemas.microsoft.com/office/drawing/2014/main" id="{2E6A81F4-2FFC-44CC-A513-0521EE918B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4932" y="502639"/>
              <a:ext cx="2745226" cy="739685"/>
            </a:xfrm>
            <a:prstGeom prst="rect">
              <a:avLst/>
            </a:prstGeom>
          </p:spPr>
        </p:pic>
      </p:grpSp>
      <p:grpSp>
        <p:nvGrpSpPr>
          <p:cNvPr id="30" name="Group 29">
            <a:extLst>
              <a:ext uri="{FF2B5EF4-FFF2-40B4-BE49-F238E27FC236}">
                <a16:creationId xmlns:a16="http://schemas.microsoft.com/office/drawing/2014/main" id="{087E34D5-ECDB-4CE7-9EE0-63A3E533AF1F}"/>
              </a:ext>
            </a:extLst>
          </p:cNvPr>
          <p:cNvGrpSpPr/>
          <p:nvPr/>
        </p:nvGrpSpPr>
        <p:grpSpPr>
          <a:xfrm>
            <a:off x="1461010" y="1341080"/>
            <a:ext cx="2122910" cy="488301"/>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5"/>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00B294"/>
                  </a:solidFill>
                  <a:latin typeface="Calibri"/>
                  <a:cs typeface="Calibri"/>
                  <a:sym typeface="Calibri"/>
                </a:rPr>
                <a:t>Azure Boards</a:t>
              </a:r>
              <a:endParaRPr lang="en-US" sz="1500" b="1" dirty="0">
                <a:solidFill>
                  <a:srgbClr val="00B294"/>
                </a:solidFill>
                <a:latin typeface="Calibri"/>
                <a:cs typeface="Segoe UI"/>
                <a:sym typeface="Calibr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449742" y="2146069"/>
            <a:ext cx="2134178" cy="458935"/>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6"/>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D83B01"/>
                  </a:solidFill>
                  <a:latin typeface="Calibri"/>
                  <a:cs typeface="Calibri"/>
                  <a:sym typeface="Calibri"/>
                </a:rPr>
                <a:t>Azure </a:t>
              </a:r>
              <a:r>
                <a:rPr lang="en-US" sz="1500" b="1" dirty="0">
                  <a:solidFill>
                    <a:srgbClr val="D83B01"/>
                  </a:solidFill>
                  <a:latin typeface="Calibri"/>
                  <a:cs typeface="Segoe UI"/>
                  <a:sym typeface="Calibr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449742" y="2894694"/>
            <a:ext cx="2134178" cy="458935"/>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7"/>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2560E0"/>
                  </a:solidFill>
                  <a:latin typeface="Calibri"/>
                  <a:cs typeface="Calibri"/>
                  <a:sym typeface="Calibri"/>
                </a:rPr>
                <a:t>Azure Pipelines</a:t>
              </a:r>
              <a:endParaRPr lang="en-US" sz="1500" b="1" dirty="0">
                <a:solidFill>
                  <a:srgbClr val="2560E0"/>
                </a:solidFill>
                <a:latin typeface="Calibri"/>
                <a:cs typeface="Segoe UI"/>
                <a:sym typeface="Calibr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445855" y="4391946"/>
            <a:ext cx="2138065" cy="458935"/>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8"/>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854CC7"/>
                  </a:solidFill>
                  <a:latin typeface="Calibri"/>
                  <a:cs typeface="Calibri"/>
                  <a:sym typeface="Calibri"/>
                </a:rPr>
                <a:t>Azure Test</a:t>
              </a:r>
              <a:r>
                <a:rPr lang="en-US" sz="1500" b="1" dirty="0">
                  <a:solidFill>
                    <a:srgbClr val="854CC7"/>
                  </a:solidFill>
                  <a:latin typeface="Calibri"/>
                  <a:cs typeface="Segoe UI"/>
                  <a:sym typeface="Calibr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443411" y="3658143"/>
            <a:ext cx="2140509" cy="429287"/>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9"/>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CB2E6D"/>
                  </a:solidFill>
                  <a:latin typeface="Calibri"/>
                  <a:cs typeface="Calibri"/>
                  <a:sym typeface="Calibri"/>
                </a:rPr>
                <a:t>Azure Artifacts</a:t>
              </a:r>
              <a:endParaRPr lang="en-US" sz="1500" b="1" dirty="0">
                <a:solidFill>
                  <a:srgbClr val="CB2E6D"/>
                </a:solidFill>
                <a:latin typeface="Calibri"/>
                <a:cs typeface="Segoe UI"/>
                <a:sym typeface="Calibri"/>
              </a:endParaRPr>
            </a:p>
          </p:txBody>
        </p:sp>
      </p:grpSp>
      <p:sp>
        <p:nvSpPr>
          <p:cNvPr id="3" name="Rectangle 2">
            <a:extLst>
              <a:ext uri="{FF2B5EF4-FFF2-40B4-BE49-F238E27FC236}">
                <a16:creationId xmlns:a16="http://schemas.microsoft.com/office/drawing/2014/main" id="{0E785B4E-D15E-4A49-81B3-1ED5E1E44AE2}"/>
              </a:ext>
            </a:extLst>
          </p:cNvPr>
          <p:cNvSpPr/>
          <p:nvPr/>
        </p:nvSpPr>
        <p:spPr bwMode="auto">
          <a:xfrm>
            <a:off x="1274121" y="544066"/>
            <a:ext cx="1580903" cy="3793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6" tIns="109653" rIns="137066" bIns="109653" numCol="1" spcCol="0" rtlCol="0" fromWordArt="0" anchor="ctr" anchorCtr="0" forceAA="0" compatLnSpc="1">
            <a:prstTxWarp prst="textNoShape">
              <a:avLst/>
            </a:prstTxWarp>
            <a:noAutofit/>
          </a:bodyPr>
          <a:lstStyle/>
          <a:p>
            <a:pPr defTabSz="698809" fontAlgn="base" hangingPunct="0">
              <a:lnSpc>
                <a:spcPct val="80000"/>
              </a:lnSpc>
              <a:spcBef>
                <a:spcPct val="0"/>
              </a:spcBef>
              <a:spcAft>
                <a:spcPct val="0"/>
              </a:spcAft>
              <a:buClrTx/>
              <a:defRPr/>
            </a:pPr>
            <a:r>
              <a:rPr lang="en-US" sz="2775" b="1" spc="-74" dirty="0">
                <a:solidFill>
                  <a:srgbClr val="000000"/>
                </a:solidFill>
                <a:latin typeface="Tahoma"/>
                <a:ea typeface="Tahoma"/>
                <a:cs typeface="Tahoma"/>
                <a:sym typeface="Calibri"/>
              </a:rPr>
              <a:t>Deliver with</a:t>
            </a:r>
          </a:p>
        </p:txBody>
      </p:sp>
      <p:sp>
        <p:nvSpPr>
          <p:cNvPr id="40" name="Text Placeholder 1">
            <a:extLst>
              <a:ext uri="{FF2B5EF4-FFF2-40B4-BE49-F238E27FC236}">
                <a16:creationId xmlns:a16="http://schemas.microsoft.com/office/drawing/2014/main" id="{10DFE0C3-F376-405E-9796-065F9C894D45}"/>
              </a:ext>
            </a:extLst>
          </p:cNvPr>
          <p:cNvSpPr txBox="1">
            <a:spLocks/>
          </p:cNvSpPr>
          <p:nvPr/>
        </p:nvSpPr>
        <p:spPr>
          <a:xfrm>
            <a:off x="4509855" y="1341080"/>
            <a:ext cx="4371007" cy="3482805"/>
          </a:xfrm>
          <a:prstGeom prst="rect">
            <a:avLst/>
          </a:prstGeom>
        </p:spPr>
        <p:txBody>
          <a:bodyPr/>
          <a:lst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indent="0" defTabSz="349673">
              <a:buNone/>
            </a:pPr>
            <a:r>
              <a:rPr lang="en-US" sz="2099" b="1" dirty="0">
                <a:solidFill>
                  <a:srgbClr val="A7A7A7">
                    <a:lumMod val="20000"/>
                    <a:lumOff val="80000"/>
                  </a:srgbClr>
                </a:solidFill>
                <a:sym typeface="ApexNew-Light"/>
              </a:rPr>
              <a:t>GitHub brings the </a:t>
            </a:r>
            <a:r>
              <a:rPr lang="en-US" sz="2099" b="1" dirty="0">
                <a:solidFill>
                  <a:srgbClr val="A7A7A7">
                    <a:lumMod val="20000"/>
                    <a:lumOff val="80000"/>
                  </a:srgbClr>
                </a:solidFill>
                <a:latin typeface="Segoe UI Semibold" panose="020B0702040204020203" pitchFamily="34" charset="0"/>
                <a:cs typeface="Segoe UI Semibold" panose="020B0702040204020203" pitchFamily="34" charset="0"/>
                <a:sym typeface="ApexNew-Light"/>
              </a:rPr>
              <a:t>premier</a:t>
            </a:r>
            <a:r>
              <a:rPr lang="en-US" sz="2099" b="1" dirty="0">
                <a:solidFill>
                  <a:srgbClr val="A7A7A7">
                    <a:lumMod val="20000"/>
                    <a:lumOff val="80000"/>
                  </a:srgbClr>
                </a:solidFill>
                <a:sym typeface="ApexNew-Light"/>
              </a:rPr>
              <a:t> social coding workflows to your team, breaking down silos and enabling Inner Source through: </a:t>
            </a:r>
            <a:br>
              <a:rPr lang="en-US" sz="2099" b="1" dirty="0">
                <a:solidFill>
                  <a:srgbClr val="A7A7A7">
                    <a:lumMod val="20000"/>
                    <a:lumOff val="80000"/>
                  </a:srgbClr>
                </a:solidFill>
                <a:sym typeface="ApexNew-Light"/>
              </a:rPr>
            </a:br>
            <a:endParaRPr lang="en-US" sz="2099" b="1" dirty="0">
              <a:solidFill>
                <a:srgbClr val="A7A7A7">
                  <a:lumMod val="20000"/>
                  <a:lumOff val="80000"/>
                </a:srgbClr>
              </a:solidFill>
              <a:sym typeface="ApexNew-Light"/>
            </a:endParaRPr>
          </a:p>
          <a:p>
            <a:pPr marL="171417" indent="-171417" defTabSz="349673">
              <a:buFont typeface="Arial" panose="020B0604020202020204" pitchFamily="34" charset="0"/>
              <a:buChar char="•"/>
            </a:pPr>
            <a:r>
              <a:rPr lang="en-US" sz="2099" b="1" dirty="0">
                <a:solidFill>
                  <a:srgbClr val="A7A7A7">
                    <a:lumMod val="20000"/>
                    <a:lumOff val="80000"/>
                  </a:srgbClr>
                </a:solidFill>
                <a:sym typeface="ApexNew-Light"/>
              </a:rPr>
              <a:t>Expertise sharing</a:t>
            </a:r>
          </a:p>
          <a:p>
            <a:pPr marL="171417" indent="-171417" defTabSz="349673">
              <a:buFont typeface="Arial" panose="020B0604020202020204" pitchFamily="34" charset="0"/>
              <a:buChar char="•"/>
            </a:pPr>
            <a:r>
              <a:rPr lang="en-US" sz="2099" b="1" dirty="0">
                <a:solidFill>
                  <a:srgbClr val="A7A7A7">
                    <a:lumMod val="20000"/>
                    <a:lumOff val="80000"/>
                  </a:srgbClr>
                </a:solidFill>
                <a:sym typeface="ApexNew-Light"/>
              </a:rPr>
              <a:t>Cross-team collaboration</a:t>
            </a:r>
          </a:p>
          <a:p>
            <a:pPr marL="171417" indent="-171417" defTabSz="349673">
              <a:buFont typeface="Arial" panose="020B0604020202020204" pitchFamily="34" charset="0"/>
              <a:buChar char="•"/>
            </a:pPr>
            <a:r>
              <a:rPr lang="en-US" sz="2099" b="1" dirty="0">
                <a:solidFill>
                  <a:srgbClr val="A7A7A7">
                    <a:lumMod val="20000"/>
                    <a:lumOff val="80000"/>
                  </a:srgbClr>
                </a:solidFill>
                <a:sym typeface="ApexNew-Light"/>
              </a:rPr>
              <a:t>Improved code reuse</a:t>
            </a:r>
          </a:p>
          <a:p>
            <a:pPr marL="171417" indent="-171417" defTabSz="349673">
              <a:buFont typeface="Arial" panose="020B0604020202020204" pitchFamily="34" charset="0"/>
              <a:buChar char="•"/>
            </a:pPr>
            <a:r>
              <a:rPr lang="en-US" sz="2099" b="1" dirty="0">
                <a:solidFill>
                  <a:srgbClr val="A7A7A7">
                    <a:lumMod val="20000"/>
                    <a:lumOff val="80000"/>
                  </a:srgbClr>
                </a:solidFill>
                <a:sym typeface="ApexNew-Light"/>
              </a:rPr>
              <a:t>Increased velocity</a:t>
            </a:r>
          </a:p>
        </p:txBody>
      </p:sp>
      <p:grpSp>
        <p:nvGrpSpPr>
          <p:cNvPr id="35" name="Group 34">
            <a:extLst>
              <a:ext uri="{FF2B5EF4-FFF2-40B4-BE49-F238E27FC236}">
                <a16:creationId xmlns:a16="http://schemas.microsoft.com/office/drawing/2014/main" id="{73261357-F2B1-436A-BCF9-B1005914D60A}"/>
              </a:ext>
            </a:extLst>
          </p:cNvPr>
          <p:cNvGrpSpPr/>
          <p:nvPr/>
        </p:nvGrpSpPr>
        <p:grpSpPr>
          <a:xfrm>
            <a:off x="584232" y="366"/>
            <a:ext cx="405066" cy="5142770"/>
            <a:chOff x="778222" y="0"/>
            <a:chExt cx="540165" cy="6858000"/>
          </a:xfrm>
          <a:solidFill>
            <a:srgbClr val="5C4EE5"/>
          </a:solidFill>
        </p:grpSpPr>
        <p:sp>
          <p:nvSpPr>
            <p:cNvPr id="36" name="Rectangle 35">
              <a:extLst>
                <a:ext uri="{FF2B5EF4-FFF2-40B4-BE49-F238E27FC236}">
                  <a16:creationId xmlns:a16="http://schemas.microsoft.com/office/drawing/2014/main" id="{87598B93-061A-40B1-9EDB-356BB3BB04B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dirty="0"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cxnSp>
          <p:nvCxnSpPr>
            <p:cNvPr id="38" name="Straight Connector 37">
              <a:extLst>
                <a:ext uri="{FF2B5EF4-FFF2-40B4-BE49-F238E27FC236}">
                  <a16:creationId xmlns:a16="http://schemas.microsoft.com/office/drawing/2014/main" id="{DFAD2885-6765-4CA6-BE2D-81E37F811521}"/>
                </a:ext>
              </a:extLst>
            </p:cNvPr>
            <p:cNvCxnSpPr>
              <a:stCxn id="36" idx="0"/>
              <a:endCxn id="3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77CD190B-9F41-44C3-8A19-07BC97DEA145}"/>
              </a:ext>
            </a:extLst>
          </p:cNvPr>
          <p:cNvGrpSpPr/>
          <p:nvPr/>
        </p:nvGrpSpPr>
        <p:grpSpPr>
          <a:xfrm>
            <a:off x="488068" y="245843"/>
            <a:ext cx="712904" cy="712904"/>
            <a:chOff x="9232487" y="4471318"/>
            <a:chExt cx="950673" cy="950673"/>
          </a:xfrm>
        </p:grpSpPr>
        <p:sp>
          <p:nvSpPr>
            <p:cNvPr id="43" name="Oval 42">
              <a:extLst>
                <a:ext uri="{FF2B5EF4-FFF2-40B4-BE49-F238E27FC236}">
                  <a16:creationId xmlns:a16="http://schemas.microsoft.com/office/drawing/2014/main" id="{5ECCA54B-FB22-447B-A472-787F74B4BFE6}"/>
                </a:ext>
              </a:extLst>
            </p:cNvPr>
            <p:cNvSpPr/>
            <p:nvPr/>
          </p:nvSpPr>
          <p:spPr bwMode="auto">
            <a:xfrm>
              <a:off x="9232487" y="4471318"/>
              <a:ext cx="950673" cy="950673"/>
            </a:xfrm>
            <a:prstGeom prst="ellipse">
              <a:avLst/>
            </a:prstGeom>
            <a:solidFill>
              <a:schemeClr val="tx2">
                <a:lumMod val="20000"/>
                <a:lumOff val="80000"/>
              </a:schemeClr>
            </a:solidFill>
            <a:ln w="10795" cap="flat" cmpd="sng" algn="ctr">
              <a:solidFill>
                <a:srgbClr val="5C4EE5"/>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defTabSz="698809" fontAlgn="base" hangingPunct="0">
                <a:lnSpc>
                  <a:spcPct val="80000"/>
                </a:lnSpc>
                <a:spcBef>
                  <a:spcPct val="0"/>
                </a:spcBef>
                <a:spcAft>
                  <a:spcPct val="0"/>
                </a:spcAft>
                <a:buClrTx/>
                <a:defRPr/>
              </a:pPr>
              <a:endParaRPr lang="en-US" sz="1323" b="1" err="1">
                <a:gradFill>
                  <a:gsLst>
                    <a:gs pos="0">
                      <a:srgbClr val="FFFFFF"/>
                    </a:gs>
                    <a:gs pos="100000">
                      <a:srgbClr val="FFFFFF"/>
                    </a:gs>
                  </a:gsLst>
                  <a:lin ang="5400000" scaled="0"/>
                </a:gradFill>
                <a:latin typeface="Segoe UI"/>
                <a:cs typeface="Segoe UI" pitchFamily="34" charset="0"/>
                <a:sym typeface="Calibri"/>
              </a:endParaRPr>
            </a:p>
          </p:txBody>
        </p:sp>
        <p:sp>
          <p:nvSpPr>
            <p:cNvPr id="44" name="rocket">
              <a:extLst>
                <a:ext uri="{FF2B5EF4-FFF2-40B4-BE49-F238E27FC236}">
                  <a16:creationId xmlns:a16="http://schemas.microsoft.com/office/drawing/2014/main" id="{7FFF0FCB-5A70-4645-8D21-1FBDCC0B78D2}"/>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68" tIns="33585" rIns="67168" bIns="33585" numCol="1" anchor="t" anchorCtr="0" compatLnSpc="1">
              <a:prstTxWarp prst="textNoShape">
                <a:avLst/>
              </a:prstTxWarp>
            </a:bodyPr>
            <a:lstStyle/>
            <a:p>
              <a:pPr defTabSz="685100" hangingPunct="0">
                <a:lnSpc>
                  <a:spcPct val="80000"/>
                </a:lnSpc>
                <a:spcBef>
                  <a:spcPts val="188"/>
                </a:spcBef>
                <a:buClrTx/>
                <a:defRPr/>
              </a:pPr>
              <a:endParaRPr lang="en-US" sz="1200" b="1" dirty="0">
                <a:gradFill>
                  <a:gsLst>
                    <a:gs pos="0">
                      <a:srgbClr val="505050"/>
                    </a:gs>
                    <a:gs pos="100000">
                      <a:srgbClr val="505050"/>
                    </a:gs>
                  </a:gsLst>
                </a:gradFill>
                <a:latin typeface="Segoe UI Semilight"/>
                <a:cs typeface="Calibri"/>
                <a:sym typeface="Calibri"/>
              </a:endParaRPr>
            </a:p>
          </p:txBody>
        </p:sp>
      </p:grpSp>
    </p:spTree>
    <p:extLst>
      <p:ext uri="{BB962C8B-B14F-4D97-AF65-F5344CB8AC3E}">
        <p14:creationId xmlns:p14="http://schemas.microsoft.com/office/powerpoint/2010/main" val="184038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250"/>
                                        <p:tgtEl>
                                          <p:spTgt spid="40"/>
                                        </p:tgtEl>
                                      </p:cBhvr>
                                    </p:animEffect>
                                  </p:childTnLst>
                                </p:cTn>
                              </p:par>
                              <p:par>
                                <p:cTn id="14" presetID="2" presetClass="entr" presetSubtype="1"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250" fill="hold"/>
                                        <p:tgtEl>
                                          <p:spTgt spid="35"/>
                                        </p:tgtEl>
                                        <p:attrNameLst>
                                          <p:attrName>ppt_x</p:attrName>
                                        </p:attrNameLst>
                                      </p:cBhvr>
                                      <p:tavLst>
                                        <p:tav tm="0">
                                          <p:val>
                                            <p:strVal val="#ppt_x"/>
                                          </p:val>
                                        </p:tav>
                                        <p:tav tm="100000">
                                          <p:val>
                                            <p:strVal val="#ppt_x"/>
                                          </p:val>
                                        </p:tav>
                                      </p:tavLst>
                                    </p:anim>
                                    <p:anim calcmode="lin" valueType="num">
                                      <p:cBhvr additive="base">
                                        <p:cTn id="17" dur="250" fill="hold"/>
                                        <p:tgtEl>
                                          <p:spTgt spid="3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A900146-E57D-4CFF-8905-A2B4B0FF97B0}"/>
              </a:ext>
            </a:extLst>
          </p:cNvPr>
          <p:cNvSpPr>
            <a:spLocks noGrp="1"/>
          </p:cNvSpPr>
          <p:nvPr>
            <p:ph type="title"/>
          </p:nvPr>
        </p:nvSpPr>
        <p:spPr>
          <a:xfrm>
            <a:off x="4614062" y="41590"/>
            <a:ext cx="3910252" cy="1537600"/>
          </a:xfrm>
        </p:spPr>
        <p:txBody>
          <a:bodyPr/>
          <a:lstStyle/>
          <a:p>
            <a:r>
              <a:rPr lang="en-US" sz="2775" kern="1200" spc="-74" dirty="0">
                <a:solidFill>
                  <a:schemeClr val="bg1"/>
                </a:solidFill>
                <a:latin typeface="Tahoma"/>
                <a:cs typeface="Tahoma"/>
              </a:rPr>
              <a:t>The #1 developer community on the planet</a:t>
            </a:r>
          </a:p>
        </p:txBody>
      </p:sp>
      <p:sp>
        <p:nvSpPr>
          <p:cNvPr id="15" name="Text Placeholder 14">
            <a:extLst>
              <a:ext uri="{FF2B5EF4-FFF2-40B4-BE49-F238E27FC236}">
                <a16:creationId xmlns:a16="http://schemas.microsoft.com/office/drawing/2014/main" id="{D5FCDD1D-F1F0-42E6-8165-000638839C09}"/>
              </a:ext>
            </a:extLst>
          </p:cNvPr>
          <p:cNvSpPr>
            <a:spLocks noGrp="1"/>
          </p:cNvSpPr>
          <p:nvPr>
            <p:ph type="body" sz="quarter" idx="10"/>
          </p:nvPr>
        </p:nvSpPr>
        <p:spPr>
          <a:xfrm>
            <a:off x="4614063" y="1880569"/>
            <a:ext cx="3910252" cy="2528000"/>
          </a:xfrm>
        </p:spPr>
        <p:txBody>
          <a:bodyPr vert="horz" wrap="square" lIns="0" tIns="0" rIns="0" bIns="0" rtlCol="0">
            <a:spAutoFit/>
          </a:bodyPr>
          <a:lstStyle/>
          <a:p>
            <a:pPr>
              <a:spcBef>
                <a:spcPts val="450"/>
              </a:spcBef>
              <a:spcAft>
                <a:spcPts val="450"/>
              </a:spcAft>
            </a:pPr>
            <a:r>
              <a:rPr lang="en-US" sz="1471" dirty="0"/>
              <a:t>Most contributions </a:t>
            </a:r>
            <a:r>
              <a:rPr lang="en-US" sz="1471" b="1" dirty="0">
                <a:solidFill>
                  <a:srgbClr val="5C4EE5"/>
                </a:solidFill>
                <a:latin typeface="+mj-lt"/>
              </a:rPr>
              <a:t>1.1B in 2018</a:t>
            </a:r>
          </a:p>
          <a:p>
            <a:pPr>
              <a:spcBef>
                <a:spcPts val="450"/>
              </a:spcBef>
              <a:spcAft>
                <a:spcPts val="450"/>
              </a:spcAft>
            </a:pPr>
            <a:r>
              <a:rPr lang="en-US" sz="1471" dirty="0"/>
              <a:t>Most developers </a:t>
            </a:r>
            <a:r>
              <a:rPr lang="en-US" sz="1471" b="1" dirty="0">
                <a:solidFill>
                  <a:srgbClr val="5C4EE5"/>
                </a:solidFill>
                <a:latin typeface="+mj-lt"/>
              </a:rPr>
              <a:t>33M</a:t>
            </a:r>
          </a:p>
          <a:p>
            <a:pPr>
              <a:spcBef>
                <a:spcPts val="450"/>
              </a:spcBef>
              <a:spcAft>
                <a:spcPts val="450"/>
              </a:spcAft>
            </a:pPr>
            <a:r>
              <a:rPr lang="en-US" sz="1471" dirty="0"/>
              <a:t>Highest growth </a:t>
            </a:r>
            <a:r>
              <a:rPr lang="en-US" sz="1471" b="1" dirty="0">
                <a:solidFill>
                  <a:srgbClr val="5C4EE5"/>
                </a:solidFill>
                <a:latin typeface="+mj-lt"/>
              </a:rPr>
              <a:t>8M new </a:t>
            </a:r>
            <a:r>
              <a:rPr lang="en-US" sz="1471" b="1" dirty="0" err="1">
                <a:solidFill>
                  <a:srgbClr val="5C4EE5"/>
                </a:solidFill>
                <a:latin typeface="+mj-lt"/>
              </a:rPr>
              <a:t>devs</a:t>
            </a:r>
            <a:r>
              <a:rPr lang="en-US" sz="1471" b="1" dirty="0">
                <a:solidFill>
                  <a:srgbClr val="5C4EE5"/>
                </a:solidFill>
                <a:latin typeface="+mj-lt"/>
              </a:rPr>
              <a:t> in 2018</a:t>
            </a:r>
          </a:p>
          <a:p>
            <a:pPr>
              <a:spcBef>
                <a:spcPts val="450"/>
              </a:spcBef>
              <a:spcAft>
                <a:spcPts val="450"/>
              </a:spcAft>
            </a:pPr>
            <a:r>
              <a:rPr lang="en-US" sz="1471" dirty="0"/>
              <a:t>Most Repos </a:t>
            </a:r>
            <a:r>
              <a:rPr lang="en-US" sz="1471" b="1" dirty="0">
                <a:solidFill>
                  <a:srgbClr val="5C4EE5"/>
                </a:solidFill>
                <a:latin typeface="+mj-lt"/>
              </a:rPr>
              <a:t>96M</a:t>
            </a:r>
          </a:p>
          <a:p>
            <a:pPr>
              <a:spcBef>
                <a:spcPts val="450"/>
              </a:spcBef>
              <a:spcAft>
                <a:spcPts val="450"/>
              </a:spcAft>
            </a:pPr>
            <a:r>
              <a:rPr lang="en-US" sz="1471" dirty="0"/>
              <a:t>Most activity </a:t>
            </a:r>
            <a:r>
              <a:rPr lang="en-US" sz="1471" b="1" dirty="0">
                <a:solidFill>
                  <a:srgbClr val="5C4EE5"/>
                </a:solidFill>
                <a:latin typeface="+mj-lt"/>
              </a:rPr>
              <a:t>200M PRs, 800M API requests daily</a:t>
            </a:r>
          </a:p>
          <a:p>
            <a:pPr>
              <a:spcBef>
                <a:spcPts val="450"/>
              </a:spcBef>
              <a:spcAft>
                <a:spcPts val="450"/>
              </a:spcAft>
            </a:pPr>
            <a:r>
              <a:rPr lang="en-US" sz="1471" dirty="0"/>
              <a:t>Most students </a:t>
            </a:r>
            <a:r>
              <a:rPr lang="en-US" sz="1471" b="1" dirty="0">
                <a:solidFill>
                  <a:srgbClr val="5C4EE5"/>
                </a:solidFill>
                <a:latin typeface="+mj-lt"/>
              </a:rPr>
              <a:t>1.1M</a:t>
            </a:r>
          </a:p>
          <a:p>
            <a:pPr>
              <a:spcBef>
                <a:spcPts val="450"/>
              </a:spcBef>
              <a:spcAft>
                <a:spcPts val="450"/>
              </a:spcAft>
            </a:pPr>
            <a:r>
              <a:rPr lang="en-US" sz="1471" dirty="0"/>
              <a:t>Most organizations </a:t>
            </a:r>
            <a:r>
              <a:rPr lang="en-US" sz="1471" b="1" dirty="0">
                <a:solidFill>
                  <a:srgbClr val="5C4EE5"/>
                </a:solidFill>
                <a:latin typeface="+mj-lt"/>
              </a:rPr>
              <a:t>2.2M</a:t>
            </a:r>
          </a:p>
          <a:p>
            <a:pPr>
              <a:spcBef>
                <a:spcPts val="450"/>
              </a:spcBef>
              <a:spcAft>
                <a:spcPts val="450"/>
              </a:spcAft>
            </a:pPr>
            <a:r>
              <a:rPr lang="en-US" sz="1471" dirty="0"/>
              <a:t>Most secure </a:t>
            </a:r>
            <a:r>
              <a:rPr lang="en-US" sz="1471" b="1" dirty="0">
                <a:solidFill>
                  <a:srgbClr val="5C4EE5"/>
                </a:solidFill>
                <a:latin typeface="+mj-lt"/>
              </a:rPr>
              <a:t>5M vulnerability alerts in 2018</a:t>
            </a:r>
          </a:p>
        </p:txBody>
      </p:sp>
      <p:sp>
        <p:nvSpPr>
          <p:cNvPr id="17" name="Oval 16">
            <a:extLst>
              <a:ext uri="{FF2B5EF4-FFF2-40B4-BE49-F238E27FC236}">
                <a16:creationId xmlns:a16="http://schemas.microsoft.com/office/drawing/2014/main" id="{1B5C7A1E-0D01-421E-B4E3-F47AD41C3526}"/>
              </a:ext>
            </a:extLst>
          </p:cNvPr>
          <p:cNvSpPr/>
          <p:nvPr/>
        </p:nvSpPr>
        <p:spPr bwMode="auto">
          <a:xfrm>
            <a:off x="454670" y="851399"/>
            <a:ext cx="3563310" cy="3563310"/>
          </a:xfrm>
          <a:prstGeom prst="ellipse">
            <a:avLst/>
          </a:prstGeom>
          <a:no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8943" fontAlgn="base" hangingPunct="0">
              <a:lnSpc>
                <a:spcPct val="80000"/>
              </a:lnSpc>
              <a:spcBef>
                <a:spcPct val="0"/>
              </a:spcBef>
              <a:spcAft>
                <a:spcPct val="0"/>
              </a:spcAft>
              <a:buClrTx/>
              <a:defRPr/>
            </a:pPr>
            <a:endParaRPr lang="en-US" sz="1323" b="1" err="1">
              <a:gradFill>
                <a:gsLst>
                  <a:gs pos="0">
                    <a:srgbClr val="FFFFFF"/>
                  </a:gs>
                  <a:gs pos="100000">
                    <a:srgbClr val="FFFFFF"/>
                  </a:gs>
                </a:gsLst>
                <a:lin ang="5400000" scaled="0"/>
              </a:gradFill>
              <a:latin typeface="Segoe UI"/>
              <a:cs typeface="Segoe UI" pitchFamily="34" charset="0"/>
              <a:sym typeface="Calibri"/>
            </a:endParaRPr>
          </a:p>
        </p:txBody>
      </p:sp>
      <p:pic>
        <p:nvPicPr>
          <p:cNvPr id="13" name="Picture 12">
            <a:extLst>
              <a:ext uri="{FF2B5EF4-FFF2-40B4-BE49-F238E27FC236}">
                <a16:creationId xmlns:a16="http://schemas.microsoft.com/office/drawing/2014/main" id="{1538FF16-A4C3-47D8-990F-5E3B6A57459F}"/>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00602" y="861657"/>
            <a:ext cx="3244912" cy="3420188"/>
          </a:xfrm>
          <a:prstGeom prst="rect">
            <a:avLst/>
          </a:prstGeom>
          <a:blipFill dpi="0" rotWithShape="1">
            <a:blip r:embed="rId4">
              <a:alphaModFix amt="50000"/>
              <a:extLst>
                <a:ext uri="{28A0092B-C50C-407E-A947-70E740481C1C}">
                  <a14:useLocalDpi xmlns:a14="http://schemas.microsoft.com/office/drawing/2010/main" val="0"/>
                </a:ext>
              </a:extLst>
            </a:blip>
            <a:srcRect/>
            <a:stretch>
              <a:fillRect/>
            </a:stretch>
          </a:blipFill>
          <a:ln w="55000" cap="flat" cmpd="thickThin" algn="ctr">
            <a:noFill/>
            <a:prstDash val="solid"/>
            <a:headEnd type="none" w="med" len="med"/>
            <a:tailEnd type="none" w="med" len="med"/>
          </a:ln>
          <a:effectLst/>
        </p:spPr>
      </p:pic>
      <p:grpSp>
        <p:nvGrpSpPr>
          <p:cNvPr id="4" name="Group 4">
            <a:extLst>
              <a:ext uri="{FF2B5EF4-FFF2-40B4-BE49-F238E27FC236}">
                <a16:creationId xmlns:a16="http://schemas.microsoft.com/office/drawing/2014/main" id="{064C607C-CDF0-404C-BB95-45414F2533C9}"/>
              </a:ext>
            </a:extLst>
          </p:cNvPr>
          <p:cNvGrpSpPr>
            <a:grpSpLocks noChangeAspect="1"/>
          </p:cNvGrpSpPr>
          <p:nvPr/>
        </p:nvGrpSpPr>
        <p:grpSpPr bwMode="auto">
          <a:xfrm>
            <a:off x="994892" y="2297655"/>
            <a:ext cx="2482872" cy="670797"/>
            <a:chOff x="391" y="3242"/>
            <a:chExt cx="1351" cy="365"/>
          </a:xfrm>
          <a:solidFill>
            <a:schemeClr val="tx1"/>
          </a:solidFill>
        </p:grpSpPr>
        <p:sp>
          <p:nvSpPr>
            <p:cNvPr id="6" name="Freeform 5">
              <a:extLst>
                <a:ext uri="{FF2B5EF4-FFF2-40B4-BE49-F238E27FC236}">
                  <a16:creationId xmlns:a16="http://schemas.microsoft.com/office/drawing/2014/main" id="{618B10D3-CC16-4227-A1D0-C4787F97FFE6}"/>
                </a:ext>
              </a:extLst>
            </p:cNvPr>
            <p:cNvSpPr>
              <a:spLocks/>
            </p:cNvSpPr>
            <p:nvPr/>
          </p:nvSpPr>
          <p:spPr bwMode="auto">
            <a:xfrm>
              <a:off x="391" y="3242"/>
              <a:ext cx="265" cy="365"/>
            </a:xfrm>
            <a:custGeom>
              <a:avLst/>
              <a:gdLst>
                <a:gd name="T0" fmla="*/ 924 w 943"/>
                <a:gd name="T1" fmla="*/ 555 h 1297"/>
                <a:gd name="T2" fmla="*/ 924 w 943"/>
                <a:gd name="T3" fmla="*/ 555 h 1297"/>
                <a:gd name="T4" fmla="*/ 521 w 943"/>
                <a:gd name="T5" fmla="*/ 555 h 1297"/>
                <a:gd name="T6" fmla="*/ 502 w 943"/>
                <a:gd name="T7" fmla="*/ 573 h 1297"/>
                <a:gd name="T8" fmla="*/ 502 w 943"/>
                <a:gd name="T9" fmla="*/ 771 h 1297"/>
                <a:gd name="T10" fmla="*/ 521 w 943"/>
                <a:gd name="T11" fmla="*/ 790 h 1297"/>
                <a:gd name="T12" fmla="*/ 678 w 943"/>
                <a:gd name="T13" fmla="*/ 790 h 1297"/>
                <a:gd name="T14" fmla="*/ 678 w 943"/>
                <a:gd name="T15" fmla="*/ 1035 h 1297"/>
                <a:gd name="T16" fmla="*/ 545 w 943"/>
                <a:gd name="T17" fmla="*/ 1047 h 1297"/>
                <a:gd name="T18" fmla="*/ 269 w 943"/>
                <a:gd name="T19" fmla="*/ 651 h 1297"/>
                <a:gd name="T20" fmla="*/ 594 w 943"/>
                <a:gd name="T21" fmla="*/ 250 h 1297"/>
                <a:gd name="T22" fmla="*/ 826 w 943"/>
                <a:gd name="T23" fmla="*/ 285 h 1297"/>
                <a:gd name="T24" fmla="*/ 849 w 943"/>
                <a:gd name="T25" fmla="*/ 267 h 1297"/>
                <a:gd name="T26" fmla="*/ 894 w 943"/>
                <a:gd name="T27" fmla="*/ 76 h 1297"/>
                <a:gd name="T28" fmla="*/ 887 w 943"/>
                <a:gd name="T29" fmla="*/ 61 h 1297"/>
                <a:gd name="T30" fmla="*/ 545 w 943"/>
                <a:gd name="T31" fmla="*/ 0 h 1297"/>
                <a:gd name="T32" fmla="*/ 0 w 943"/>
                <a:gd name="T33" fmla="*/ 664 h 1297"/>
                <a:gd name="T34" fmla="*/ 583 w 943"/>
                <a:gd name="T35" fmla="*/ 1297 h 1297"/>
                <a:gd name="T36" fmla="*/ 937 w 943"/>
                <a:gd name="T37" fmla="*/ 1203 h 1297"/>
                <a:gd name="T38" fmla="*/ 943 w 943"/>
                <a:gd name="T39" fmla="*/ 1189 h 1297"/>
                <a:gd name="T40" fmla="*/ 943 w 943"/>
                <a:gd name="T41" fmla="*/ 573 h 1297"/>
                <a:gd name="T42" fmla="*/ 924 w 943"/>
                <a:gd name="T43" fmla="*/ 555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3" h="1297">
                  <a:moveTo>
                    <a:pt x="924" y="555"/>
                  </a:moveTo>
                  <a:lnTo>
                    <a:pt x="924" y="555"/>
                  </a:lnTo>
                  <a:lnTo>
                    <a:pt x="521" y="555"/>
                  </a:lnTo>
                  <a:cubicBezTo>
                    <a:pt x="510" y="555"/>
                    <a:pt x="502" y="563"/>
                    <a:pt x="502" y="573"/>
                  </a:cubicBezTo>
                  <a:lnTo>
                    <a:pt x="502" y="771"/>
                  </a:lnTo>
                  <a:cubicBezTo>
                    <a:pt x="502" y="781"/>
                    <a:pt x="510" y="790"/>
                    <a:pt x="521" y="790"/>
                  </a:cubicBezTo>
                  <a:lnTo>
                    <a:pt x="678" y="790"/>
                  </a:lnTo>
                  <a:lnTo>
                    <a:pt x="678" y="1035"/>
                  </a:lnTo>
                  <a:cubicBezTo>
                    <a:pt x="678" y="1035"/>
                    <a:pt x="643" y="1047"/>
                    <a:pt x="545" y="1047"/>
                  </a:cubicBezTo>
                  <a:cubicBezTo>
                    <a:pt x="430" y="1047"/>
                    <a:pt x="269" y="1005"/>
                    <a:pt x="269" y="651"/>
                  </a:cubicBezTo>
                  <a:cubicBezTo>
                    <a:pt x="269" y="296"/>
                    <a:pt x="437" y="250"/>
                    <a:pt x="594" y="250"/>
                  </a:cubicBezTo>
                  <a:cubicBezTo>
                    <a:pt x="730" y="250"/>
                    <a:pt x="789" y="274"/>
                    <a:pt x="826" y="285"/>
                  </a:cubicBezTo>
                  <a:cubicBezTo>
                    <a:pt x="838" y="289"/>
                    <a:pt x="849" y="277"/>
                    <a:pt x="849" y="267"/>
                  </a:cubicBezTo>
                  <a:lnTo>
                    <a:pt x="894" y="76"/>
                  </a:lnTo>
                  <a:cubicBezTo>
                    <a:pt x="894" y="71"/>
                    <a:pt x="892" y="65"/>
                    <a:pt x="887" y="61"/>
                  </a:cubicBezTo>
                  <a:cubicBezTo>
                    <a:pt x="872" y="51"/>
                    <a:pt x="779" y="0"/>
                    <a:pt x="545" y="0"/>
                  </a:cubicBezTo>
                  <a:cubicBezTo>
                    <a:pt x="276" y="0"/>
                    <a:pt x="0" y="113"/>
                    <a:pt x="0" y="664"/>
                  </a:cubicBezTo>
                  <a:cubicBezTo>
                    <a:pt x="0" y="1215"/>
                    <a:pt x="316" y="1297"/>
                    <a:pt x="583" y="1297"/>
                  </a:cubicBezTo>
                  <a:cubicBezTo>
                    <a:pt x="803" y="1297"/>
                    <a:pt x="937" y="1203"/>
                    <a:pt x="937" y="1203"/>
                  </a:cubicBezTo>
                  <a:cubicBezTo>
                    <a:pt x="943" y="1200"/>
                    <a:pt x="943" y="1192"/>
                    <a:pt x="943" y="1189"/>
                  </a:cubicBezTo>
                  <a:lnTo>
                    <a:pt x="943" y="573"/>
                  </a:lnTo>
                  <a:cubicBezTo>
                    <a:pt x="943" y="563"/>
                    <a:pt x="935" y="555"/>
                    <a:pt x="924" y="555"/>
                  </a:cubicBez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sp>
          <p:nvSpPr>
            <p:cNvPr id="7" name="Freeform 6">
              <a:extLst>
                <a:ext uri="{FF2B5EF4-FFF2-40B4-BE49-F238E27FC236}">
                  <a16:creationId xmlns:a16="http://schemas.microsoft.com/office/drawing/2014/main" id="{C429DE30-2DC3-4363-963F-65F2B4831EA4}"/>
                </a:ext>
              </a:extLst>
            </p:cNvPr>
            <p:cNvSpPr>
              <a:spLocks/>
            </p:cNvSpPr>
            <p:nvPr/>
          </p:nvSpPr>
          <p:spPr bwMode="auto">
            <a:xfrm>
              <a:off x="988" y="3255"/>
              <a:ext cx="248" cy="346"/>
            </a:xfrm>
            <a:custGeom>
              <a:avLst/>
              <a:gdLst>
                <a:gd name="T0" fmla="*/ 883 w 883"/>
                <a:gd name="T1" fmla="*/ 19 h 1227"/>
                <a:gd name="T2" fmla="*/ 883 w 883"/>
                <a:gd name="T3" fmla="*/ 19 h 1227"/>
                <a:gd name="T4" fmla="*/ 865 w 883"/>
                <a:gd name="T5" fmla="*/ 0 h 1227"/>
                <a:gd name="T6" fmla="*/ 637 w 883"/>
                <a:gd name="T7" fmla="*/ 0 h 1227"/>
                <a:gd name="T8" fmla="*/ 618 w 883"/>
                <a:gd name="T9" fmla="*/ 19 h 1227"/>
                <a:gd name="T10" fmla="*/ 619 w 883"/>
                <a:gd name="T11" fmla="*/ 458 h 1227"/>
                <a:gd name="T12" fmla="*/ 264 w 883"/>
                <a:gd name="T13" fmla="*/ 458 h 1227"/>
                <a:gd name="T14" fmla="*/ 264 w 883"/>
                <a:gd name="T15" fmla="*/ 19 h 1227"/>
                <a:gd name="T16" fmla="*/ 246 w 883"/>
                <a:gd name="T17" fmla="*/ 0 h 1227"/>
                <a:gd name="T18" fmla="*/ 18 w 883"/>
                <a:gd name="T19" fmla="*/ 0 h 1227"/>
                <a:gd name="T20" fmla="*/ 0 w 883"/>
                <a:gd name="T21" fmla="*/ 19 h 1227"/>
                <a:gd name="T22" fmla="*/ 0 w 883"/>
                <a:gd name="T23" fmla="*/ 1208 h 1227"/>
                <a:gd name="T24" fmla="*/ 18 w 883"/>
                <a:gd name="T25" fmla="*/ 1227 h 1227"/>
                <a:gd name="T26" fmla="*/ 246 w 883"/>
                <a:gd name="T27" fmla="*/ 1227 h 1227"/>
                <a:gd name="T28" fmla="*/ 264 w 883"/>
                <a:gd name="T29" fmla="*/ 1208 h 1227"/>
                <a:gd name="T30" fmla="*/ 264 w 883"/>
                <a:gd name="T31" fmla="*/ 699 h 1227"/>
                <a:gd name="T32" fmla="*/ 619 w 883"/>
                <a:gd name="T33" fmla="*/ 699 h 1227"/>
                <a:gd name="T34" fmla="*/ 618 w 883"/>
                <a:gd name="T35" fmla="*/ 1208 h 1227"/>
                <a:gd name="T36" fmla="*/ 637 w 883"/>
                <a:gd name="T37" fmla="*/ 1227 h 1227"/>
                <a:gd name="T38" fmla="*/ 864 w 883"/>
                <a:gd name="T39" fmla="*/ 1227 h 1227"/>
                <a:gd name="T40" fmla="*/ 883 w 883"/>
                <a:gd name="T41" fmla="*/ 1208 h 1227"/>
                <a:gd name="T42" fmla="*/ 883 w 883"/>
                <a:gd name="T43" fmla="*/ 19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3" h="1227">
                  <a:moveTo>
                    <a:pt x="883" y="19"/>
                  </a:moveTo>
                  <a:lnTo>
                    <a:pt x="883" y="19"/>
                  </a:lnTo>
                  <a:cubicBezTo>
                    <a:pt x="883" y="8"/>
                    <a:pt x="875" y="0"/>
                    <a:pt x="865" y="0"/>
                  </a:cubicBezTo>
                  <a:lnTo>
                    <a:pt x="637" y="0"/>
                  </a:lnTo>
                  <a:cubicBezTo>
                    <a:pt x="627" y="0"/>
                    <a:pt x="618" y="8"/>
                    <a:pt x="618" y="19"/>
                  </a:cubicBezTo>
                  <a:cubicBezTo>
                    <a:pt x="618" y="19"/>
                    <a:pt x="619" y="458"/>
                    <a:pt x="619" y="458"/>
                  </a:cubicBezTo>
                  <a:lnTo>
                    <a:pt x="264" y="458"/>
                  </a:lnTo>
                  <a:lnTo>
                    <a:pt x="264" y="19"/>
                  </a:lnTo>
                  <a:cubicBezTo>
                    <a:pt x="264" y="8"/>
                    <a:pt x="256" y="0"/>
                    <a:pt x="246" y="0"/>
                  </a:cubicBezTo>
                  <a:lnTo>
                    <a:pt x="18" y="0"/>
                  </a:lnTo>
                  <a:cubicBezTo>
                    <a:pt x="8" y="0"/>
                    <a:pt x="0" y="8"/>
                    <a:pt x="0" y="19"/>
                  </a:cubicBezTo>
                  <a:lnTo>
                    <a:pt x="0" y="1208"/>
                  </a:lnTo>
                  <a:cubicBezTo>
                    <a:pt x="0" y="1218"/>
                    <a:pt x="8" y="1227"/>
                    <a:pt x="18" y="1227"/>
                  </a:cubicBezTo>
                  <a:lnTo>
                    <a:pt x="246" y="1227"/>
                  </a:lnTo>
                  <a:cubicBezTo>
                    <a:pt x="256" y="1227"/>
                    <a:pt x="264" y="1218"/>
                    <a:pt x="264" y="1208"/>
                  </a:cubicBezTo>
                  <a:lnTo>
                    <a:pt x="264" y="699"/>
                  </a:lnTo>
                  <a:lnTo>
                    <a:pt x="619" y="699"/>
                  </a:lnTo>
                  <a:cubicBezTo>
                    <a:pt x="619" y="699"/>
                    <a:pt x="618" y="1208"/>
                    <a:pt x="618" y="1208"/>
                  </a:cubicBezTo>
                  <a:cubicBezTo>
                    <a:pt x="618" y="1218"/>
                    <a:pt x="626" y="1227"/>
                    <a:pt x="637" y="1227"/>
                  </a:cubicBezTo>
                  <a:lnTo>
                    <a:pt x="864" y="1227"/>
                  </a:lnTo>
                  <a:cubicBezTo>
                    <a:pt x="875" y="1227"/>
                    <a:pt x="883" y="1218"/>
                    <a:pt x="883" y="1208"/>
                  </a:cubicBezTo>
                  <a:lnTo>
                    <a:pt x="883" y="19"/>
                  </a:ln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sp>
          <p:nvSpPr>
            <p:cNvPr id="8" name="Freeform 7">
              <a:extLst>
                <a:ext uri="{FF2B5EF4-FFF2-40B4-BE49-F238E27FC236}">
                  <a16:creationId xmlns:a16="http://schemas.microsoft.com/office/drawing/2014/main" id="{366CAFC4-F47D-4FD4-9061-DFDFEE92883B}"/>
                </a:ext>
              </a:extLst>
            </p:cNvPr>
            <p:cNvSpPr>
              <a:spLocks/>
            </p:cNvSpPr>
            <p:nvPr/>
          </p:nvSpPr>
          <p:spPr bwMode="auto">
            <a:xfrm>
              <a:off x="689" y="3263"/>
              <a:ext cx="83" cy="83"/>
            </a:xfrm>
            <a:custGeom>
              <a:avLst/>
              <a:gdLst>
                <a:gd name="T0" fmla="*/ 293 w 293"/>
                <a:gd name="T1" fmla="*/ 148 h 296"/>
                <a:gd name="T2" fmla="*/ 293 w 293"/>
                <a:gd name="T3" fmla="*/ 148 h 296"/>
                <a:gd name="T4" fmla="*/ 147 w 293"/>
                <a:gd name="T5" fmla="*/ 0 h 296"/>
                <a:gd name="T6" fmla="*/ 0 w 293"/>
                <a:gd name="T7" fmla="*/ 148 h 296"/>
                <a:gd name="T8" fmla="*/ 147 w 293"/>
                <a:gd name="T9" fmla="*/ 296 h 296"/>
                <a:gd name="T10" fmla="*/ 293 w 293"/>
                <a:gd name="T11" fmla="*/ 148 h 296"/>
              </a:gdLst>
              <a:ahLst/>
              <a:cxnLst>
                <a:cxn ang="0">
                  <a:pos x="T0" y="T1"/>
                </a:cxn>
                <a:cxn ang="0">
                  <a:pos x="T2" y="T3"/>
                </a:cxn>
                <a:cxn ang="0">
                  <a:pos x="T4" y="T5"/>
                </a:cxn>
                <a:cxn ang="0">
                  <a:pos x="T6" y="T7"/>
                </a:cxn>
                <a:cxn ang="0">
                  <a:pos x="T8" y="T9"/>
                </a:cxn>
                <a:cxn ang="0">
                  <a:pos x="T10" y="T11"/>
                </a:cxn>
              </a:cxnLst>
              <a:rect l="0" t="0" r="r" b="b"/>
              <a:pathLst>
                <a:path w="293" h="296">
                  <a:moveTo>
                    <a:pt x="293" y="148"/>
                  </a:moveTo>
                  <a:lnTo>
                    <a:pt x="293" y="148"/>
                  </a:lnTo>
                  <a:cubicBezTo>
                    <a:pt x="293" y="66"/>
                    <a:pt x="228" y="0"/>
                    <a:pt x="147" y="0"/>
                  </a:cubicBezTo>
                  <a:cubicBezTo>
                    <a:pt x="66" y="0"/>
                    <a:pt x="0" y="66"/>
                    <a:pt x="0" y="148"/>
                  </a:cubicBezTo>
                  <a:cubicBezTo>
                    <a:pt x="0" y="230"/>
                    <a:pt x="66" y="296"/>
                    <a:pt x="147" y="296"/>
                  </a:cubicBezTo>
                  <a:cubicBezTo>
                    <a:pt x="228" y="296"/>
                    <a:pt x="293" y="230"/>
                    <a:pt x="293" y="148"/>
                  </a:cubicBez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sp>
          <p:nvSpPr>
            <p:cNvPr id="9" name="Freeform 8">
              <a:extLst>
                <a:ext uri="{FF2B5EF4-FFF2-40B4-BE49-F238E27FC236}">
                  <a16:creationId xmlns:a16="http://schemas.microsoft.com/office/drawing/2014/main" id="{7CC0C7CB-1A2C-4CBD-840E-5BD01FBF8EC4}"/>
                </a:ext>
              </a:extLst>
            </p:cNvPr>
            <p:cNvSpPr>
              <a:spLocks/>
            </p:cNvSpPr>
            <p:nvPr/>
          </p:nvSpPr>
          <p:spPr bwMode="auto">
            <a:xfrm>
              <a:off x="693" y="3365"/>
              <a:ext cx="74" cy="236"/>
            </a:xfrm>
            <a:custGeom>
              <a:avLst/>
              <a:gdLst>
                <a:gd name="T0" fmla="*/ 265 w 265"/>
                <a:gd name="T1" fmla="*/ 568 h 838"/>
                <a:gd name="T2" fmla="*/ 265 w 265"/>
                <a:gd name="T3" fmla="*/ 568 h 838"/>
                <a:gd name="T4" fmla="*/ 265 w 265"/>
                <a:gd name="T5" fmla="*/ 19 h 838"/>
                <a:gd name="T6" fmla="*/ 246 w 265"/>
                <a:gd name="T7" fmla="*/ 0 h 838"/>
                <a:gd name="T8" fmla="*/ 20 w 265"/>
                <a:gd name="T9" fmla="*/ 0 h 838"/>
                <a:gd name="T10" fmla="*/ 0 w 265"/>
                <a:gd name="T11" fmla="*/ 21 h 838"/>
                <a:gd name="T12" fmla="*/ 0 w 265"/>
                <a:gd name="T13" fmla="*/ 808 h 838"/>
                <a:gd name="T14" fmla="*/ 33 w 265"/>
                <a:gd name="T15" fmla="*/ 838 h 838"/>
                <a:gd name="T16" fmla="*/ 237 w 265"/>
                <a:gd name="T17" fmla="*/ 838 h 838"/>
                <a:gd name="T18" fmla="*/ 265 w 265"/>
                <a:gd name="T19" fmla="*/ 807 h 838"/>
                <a:gd name="T20" fmla="*/ 265 w 265"/>
                <a:gd name="T21" fmla="*/ 56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838">
                  <a:moveTo>
                    <a:pt x="265" y="568"/>
                  </a:moveTo>
                  <a:lnTo>
                    <a:pt x="265" y="568"/>
                  </a:lnTo>
                  <a:lnTo>
                    <a:pt x="265" y="19"/>
                  </a:lnTo>
                  <a:cubicBezTo>
                    <a:pt x="265" y="9"/>
                    <a:pt x="257" y="0"/>
                    <a:pt x="246" y="0"/>
                  </a:cubicBezTo>
                  <a:lnTo>
                    <a:pt x="20" y="0"/>
                  </a:lnTo>
                  <a:cubicBezTo>
                    <a:pt x="9" y="0"/>
                    <a:pt x="0" y="11"/>
                    <a:pt x="0" y="21"/>
                  </a:cubicBezTo>
                  <a:lnTo>
                    <a:pt x="0" y="808"/>
                  </a:lnTo>
                  <a:cubicBezTo>
                    <a:pt x="0" y="831"/>
                    <a:pt x="14" y="838"/>
                    <a:pt x="33" y="838"/>
                  </a:cubicBezTo>
                  <a:lnTo>
                    <a:pt x="237" y="838"/>
                  </a:lnTo>
                  <a:cubicBezTo>
                    <a:pt x="260" y="838"/>
                    <a:pt x="265" y="827"/>
                    <a:pt x="265" y="807"/>
                  </a:cubicBezTo>
                  <a:lnTo>
                    <a:pt x="265" y="568"/>
                  </a:ln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sp>
          <p:nvSpPr>
            <p:cNvPr id="10" name="Freeform 9">
              <a:extLst>
                <a:ext uri="{FF2B5EF4-FFF2-40B4-BE49-F238E27FC236}">
                  <a16:creationId xmlns:a16="http://schemas.microsoft.com/office/drawing/2014/main" id="{4BC3949F-4CF2-4098-AF18-12FE74954333}"/>
                </a:ext>
              </a:extLst>
            </p:cNvPr>
            <p:cNvSpPr>
              <a:spLocks/>
            </p:cNvSpPr>
            <p:nvPr/>
          </p:nvSpPr>
          <p:spPr bwMode="auto">
            <a:xfrm>
              <a:off x="1267" y="3365"/>
              <a:ext cx="217" cy="242"/>
            </a:xfrm>
            <a:custGeom>
              <a:avLst/>
              <a:gdLst>
                <a:gd name="T0" fmla="*/ 752 w 771"/>
                <a:gd name="T1" fmla="*/ 0 h 860"/>
                <a:gd name="T2" fmla="*/ 752 w 771"/>
                <a:gd name="T3" fmla="*/ 0 h 860"/>
                <a:gd name="T4" fmla="*/ 526 w 771"/>
                <a:gd name="T5" fmla="*/ 0 h 860"/>
                <a:gd name="T6" fmla="*/ 508 w 771"/>
                <a:gd name="T7" fmla="*/ 19 h 860"/>
                <a:gd name="T8" fmla="*/ 508 w 771"/>
                <a:gd name="T9" fmla="*/ 602 h 860"/>
                <a:gd name="T10" fmla="*/ 369 w 771"/>
                <a:gd name="T11" fmla="*/ 644 h 860"/>
                <a:gd name="T12" fmla="*/ 266 w 771"/>
                <a:gd name="T13" fmla="*/ 527 h 860"/>
                <a:gd name="T14" fmla="*/ 266 w 771"/>
                <a:gd name="T15" fmla="*/ 19 h 860"/>
                <a:gd name="T16" fmla="*/ 247 w 771"/>
                <a:gd name="T17" fmla="*/ 0 h 860"/>
                <a:gd name="T18" fmla="*/ 19 w 771"/>
                <a:gd name="T19" fmla="*/ 0 h 860"/>
                <a:gd name="T20" fmla="*/ 0 w 771"/>
                <a:gd name="T21" fmla="*/ 19 h 860"/>
                <a:gd name="T22" fmla="*/ 0 w 771"/>
                <a:gd name="T23" fmla="*/ 566 h 860"/>
                <a:gd name="T24" fmla="*/ 313 w 771"/>
                <a:gd name="T25" fmla="*/ 860 h 860"/>
                <a:gd name="T26" fmla="*/ 581 w 771"/>
                <a:gd name="T27" fmla="*/ 778 h 860"/>
                <a:gd name="T28" fmla="*/ 590 w 771"/>
                <a:gd name="T29" fmla="*/ 826 h 860"/>
                <a:gd name="T30" fmla="*/ 606 w 771"/>
                <a:gd name="T31" fmla="*/ 837 h 860"/>
                <a:gd name="T32" fmla="*/ 752 w 771"/>
                <a:gd name="T33" fmla="*/ 836 h 860"/>
                <a:gd name="T34" fmla="*/ 771 w 771"/>
                <a:gd name="T35" fmla="*/ 817 h 860"/>
                <a:gd name="T36" fmla="*/ 771 w 771"/>
                <a:gd name="T37" fmla="*/ 19 h 860"/>
                <a:gd name="T38" fmla="*/ 752 w 771"/>
                <a:gd name="T39"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860">
                  <a:moveTo>
                    <a:pt x="752" y="0"/>
                  </a:moveTo>
                  <a:lnTo>
                    <a:pt x="752" y="0"/>
                  </a:lnTo>
                  <a:lnTo>
                    <a:pt x="526" y="0"/>
                  </a:lnTo>
                  <a:cubicBezTo>
                    <a:pt x="516" y="0"/>
                    <a:pt x="508" y="8"/>
                    <a:pt x="508" y="19"/>
                  </a:cubicBezTo>
                  <a:lnTo>
                    <a:pt x="508" y="602"/>
                  </a:lnTo>
                  <a:cubicBezTo>
                    <a:pt x="508" y="602"/>
                    <a:pt x="450" y="644"/>
                    <a:pt x="369" y="644"/>
                  </a:cubicBezTo>
                  <a:cubicBezTo>
                    <a:pt x="288" y="644"/>
                    <a:pt x="266" y="607"/>
                    <a:pt x="266" y="527"/>
                  </a:cubicBezTo>
                  <a:lnTo>
                    <a:pt x="266" y="19"/>
                  </a:lnTo>
                  <a:cubicBezTo>
                    <a:pt x="266" y="8"/>
                    <a:pt x="258" y="0"/>
                    <a:pt x="247" y="0"/>
                  </a:cubicBezTo>
                  <a:lnTo>
                    <a:pt x="19" y="0"/>
                  </a:lnTo>
                  <a:cubicBezTo>
                    <a:pt x="8" y="0"/>
                    <a:pt x="0" y="8"/>
                    <a:pt x="0" y="19"/>
                  </a:cubicBezTo>
                  <a:lnTo>
                    <a:pt x="0" y="566"/>
                  </a:lnTo>
                  <a:cubicBezTo>
                    <a:pt x="0" y="802"/>
                    <a:pt x="132" y="860"/>
                    <a:pt x="313" y="860"/>
                  </a:cubicBezTo>
                  <a:cubicBezTo>
                    <a:pt x="462" y="860"/>
                    <a:pt x="581" y="778"/>
                    <a:pt x="581" y="778"/>
                  </a:cubicBezTo>
                  <a:cubicBezTo>
                    <a:pt x="581" y="778"/>
                    <a:pt x="587" y="821"/>
                    <a:pt x="590" y="826"/>
                  </a:cubicBezTo>
                  <a:cubicBezTo>
                    <a:pt x="592" y="832"/>
                    <a:pt x="599" y="837"/>
                    <a:pt x="606" y="837"/>
                  </a:cubicBezTo>
                  <a:lnTo>
                    <a:pt x="752" y="836"/>
                  </a:lnTo>
                  <a:cubicBezTo>
                    <a:pt x="762" y="836"/>
                    <a:pt x="771" y="828"/>
                    <a:pt x="771" y="817"/>
                  </a:cubicBezTo>
                  <a:lnTo>
                    <a:pt x="771" y="19"/>
                  </a:lnTo>
                  <a:cubicBezTo>
                    <a:pt x="771" y="8"/>
                    <a:pt x="762" y="0"/>
                    <a:pt x="752" y="0"/>
                  </a:cubicBez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sp>
          <p:nvSpPr>
            <p:cNvPr id="11" name="Freeform 10">
              <a:extLst>
                <a:ext uri="{FF2B5EF4-FFF2-40B4-BE49-F238E27FC236}">
                  <a16:creationId xmlns:a16="http://schemas.microsoft.com/office/drawing/2014/main" id="{A6BE6090-3F03-4955-A989-D95CE78BC4CC}"/>
                </a:ext>
              </a:extLst>
            </p:cNvPr>
            <p:cNvSpPr>
              <a:spLocks noEditPoints="1"/>
            </p:cNvSpPr>
            <p:nvPr/>
          </p:nvSpPr>
          <p:spPr bwMode="auto">
            <a:xfrm>
              <a:off x="1517" y="3255"/>
              <a:ext cx="225" cy="352"/>
            </a:xfrm>
            <a:custGeom>
              <a:avLst/>
              <a:gdLst>
                <a:gd name="T0" fmla="*/ 391 w 798"/>
                <a:gd name="T1" fmla="*/ 1034 h 1250"/>
                <a:gd name="T2" fmla="*/ 391 w 798"/>
                <a:gd name="T3" fmla="*/ 1034 h 1250"/>
                <a:gd name="T4" fmla="*/ 260 w 798"/>
                <a:gd name="T5" fmla="*/ 996 h 1250"/>
                <a:gd name="T6" fmla="*/ 260 w 798"/>
                <a:gd name="T7" fmla="*/ 620 h 1250"/>
                <a:gd name="T8" fmla="*/ 376 w 798"/>
                <a:gd name="T9" fmla="*/ 582 h 1250"/>
                <a:gd name="T10" fmla="*/ 536 w 798"/>
                <a:gd name="T11" fmla="*/ 793 h 1250"/>
                <a:gd name="T12" fmla="*/ 391 w 798"/>
                <a:gd name="T13" fmla="*/ 1034 h 1250"/>
                <a:gd name="T14" fmla="*/ 480 w 798"/>
                <a:gd name="T15" fmla="*/ 364 h 1250"/>
                <a:gd name="T16" fmla="*/ 480 w 798"/>
                <a:gd name="T17" fmla="*/ 364 h 1250"/>
                <a:gd name="T18" fmla="*/ 265 w 798"/>
                <a:gd name="T19" fmla="*/ 421 h 1250"/>
                <a:gd name="T20" fmla="*/ 265 w 798"/>
                <a:gd name="T21" fmla="*/ 19 h 1250"/>
                <a:gd name="T22" fmla="*/ 246 w 798"/>
                <a:gd name="T23" fmla="*/ 0 h 1250"/>
                <a:gd name="T24" fmla="*/ 18 w 798"/>
                <a:gd name="T25" fmla="*/ 0 h 1250"/>
                <a:gd name="T26" fmla="*/ 0 w 798"/>
                <a:gd name="T27" fmla="*/ 19 h 1250"/>
                <a:gd name="T28" fmla="*/ 0 w 798"/>
                <a:gd name="T29" fmla="*/ 1208 h 1250"/>
                <a:gd name="T30" fmla="*/ 18 w 798"/>
                <a:gd name="T31" fmla="*/ 1227 h 1250"/>
                <a:gd name="T32" fmla="*/ 176 w 798"/>
                <a:gd name="T33" fmla="*/ 1227 h 1250"/>
                <a:gd name="T34" fmla="*/ 193 w 798"/>
                <a:gd name="T35" fmla="*/ 1217 h 1250"/>
                <a:gd name="T36" fmla="*/ 203 w 798"/>
                <a:gd name="T37" fmla="*/ 1162 h 1250"/>
                <a:gd name="T38" fmla="*/ 472 w 798"/>
                <a:gd name="T39" fmla="*/ 1250 h 1250"/>
                <a:gd name="T40" fmla="*/ 798 w 798"/>
                <a:gd name="T41" fmla="*/ 779 h 1250"/>
                <a:gd name="T42" fmla="*/ 480 w 798"/>
                <a:gd name="T43" fmla="*/ 364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250">
                  <a:moveTo>
                    <a:pt x="391" y="1034"/>
                  </a:moveTo>
                  <a:lnTo>
                    <a:pt x="391" y="1034"/>
                  </a:lnTo>
                  <a:cubicBezTo>
                    <a:pt x="313" y="1032"/>
                    <a:pt x="260" y="996"/>
                    <a:pt x="260" y="996"/>
                  </a:cubicBezTo>
                  <a:lnTo>
                    <a:pt x="260" y="620"/>
                  </a:lnTo>
                  <a:cubicBezTo>
                    <a:pt x="260" y="620"/>
                    <a:pt x="312" y="588"/>
                    <a:pt x="376" y="582"/>
                  </a:cubicBezTo>
                  <a:cubicBezTo>
                    <a:pt x="458" y="575"/>
                    <a:pt x="536" y="599"/>
                    <a:pt x="536" y="793"/>
                  </a:cubicBezTo>
                  <a:cubicBezTo>
                    <a:pt x="536" y="997"/>
                    <a:pt x="501" y="1037"/>
                    <a:pt x="391" y="1034"/>
                  </a:cubicBezTo>
                  <a:close/>
                  <a:moveTo>
                    <a:pt x="480" y="364"/>
                  </a:moveTo>
                  <a:lnTo>
                    <a:pt x="480" y="364"/>
                  </a:lnTo>
                  <a:cubicBezTo>
                    <a:pt x="352" y="364"/>
                    <a:pt x="265" y="421"/>
                    <a:pt x="265" y="421"/>
                  </a:cubicBezTo>
                  <a:lnTo>
                    <a:pt x="265" y="19"/>
                  </a:lnTo>
                  <a:cubicBezTo>
                    <a:pt x="265" y="8"/>
                    <a:pt x="257" y="0"/>
                    <a:pt x="246" y="0"/>
                  </a:cubicBezTo>
                  <a:lnTo>
                    <a:pt x="18" y="0"/>
                  </a:lnTo>
                  <a:cubicBezTo>
                    <a:pt x="8" y="0"/>
                    <a:pt x="0" y="8"/>
                    <a:pt x="0" y="19"/>
                  </a:cubicBezTo>
                  <a:lnTo>
                    <a:pt x="0" y="1208"/>
                  </a:lnTo>
                  <a:cubicBezTo>
                    <a:pt x="0" y="1218"/>
                    <a:pt x="8" y="1227"/>
                    <a:pt x="18" y="1227"/>
                  </a:cubicBezTo>
                  <a:lnTo>
                    <a:pt x="176" y="1227"/>
                  </a:lnTo>
                  <a:cubicBezTo>
                    <a:pt x="184" y="1227"/>
                    <a:pt x="189" y="1223"/>
                    <a:pt x="193" y="1217"/>
                  </a:cubicBezTo>
                  <a:cubicBezTo>
                    <a:pt x="197" y="1210"/>
                    <a:pt x="203" y="1162"/>
                    <a:pt x="203" y="1162"/>
                  </a:cubicBezTo>
                  <a:cubicBezTo>
                    <a:pt x="203" y="1162"/>
                    <a:pt x="296" y="1250"/>
                    <a:pt x="472" y="1250"/>
                  </a:cubicBezTo>
                  <a:cubicBezTo>
                    <a:pt x="679" y="1250"/>
                    <a:pt x="798" y="1145"/>
                    <a:pt x="798" y="779"/>
                  </a:cubicBezTo>
                  <a:cubicBezTo>
                    <a:pt x="798" y="412"/>
                    <a:pt x="608" y="364"/>
                    <a:pt x="480" y="364"/>
                  </a:cubicBez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sp>
          <p:nvSpPr>
            <p:cNvPr id="12" name="Freeform 11">
              <a:extLst>
                <a:ext uri="{FF2B5EF4-FFF2-40B4-BE49-F238E27FC236}">
                  <a16:creationId xmlns:a16="http://schemas.microsoft.com/office/drawing/2014/main" id="{DAD99956-BEB2-447F-B799-5F537F2D886D}"/>
                </a:ext>
              </a:extLst>
            </p:cNvPr>
            <p:cNvSpPr>
              <a:spLocks/>
            </p:cNvSpPr>
            <p:nvPr/>
          </p:nvSpPr>
          <p:spPr bwMode="auto">
            <a:xfrm>
              <a:off x="791" y="3298"/>
              <a:ext cx="166" cy="309"/>
            </a:xfrm>
            <a:custGeom>
              <a:avLst/>
              <a:gdLst>
                <a:gd name="T0" fmla="*/ 569 w 591"/>
                <a:gd name="T1" fmla="*/ 238 h 1098"/>
                <a:gd name="T2" fmla="*/ 569 w 591"/>
                <a:gd name="T3" fmla="*/ 238 h 1098"/>
                <a:gd name="T4" fmla="*/ 399 w 591"/>
                <a:gd name="T5" fmla="*/ 238 h 1098"/>
                <a:gd name="T6" fmla="*/ 398 w 591"/>
                <a:gd name="T7" fmla="*/ 13 h 1098"/>
                <a:gd name="T8" fmla="*/ 384 w 591"/>
                <a:gd name="T9" fmla="*/ 0 h 1098"/>
                <a:gd name="T10" fmla="*/ 152 w 591"/>
                <a:gd name="T11" fmla="*/ 0 h 1098"/>
                <a:gd name="T12" fmla="*/ 138 w 591"/>
                <a:gd name="T13" fmla="*/ 13 h 1098"/>
                <a:gd name="T14" fmla="*/ 138 w 591"/>
                <a:gd name="T15" fmla="*/ 245 h 1098"/>
                <a:gd name="T16" fmla="*/ 14 w 591"/>
                <a:gd name="T17" fmla="*/ 276 h 1098"/>
                <a:gd name="T18" fmla="*/ 0 w 591"/>
                <a:gd name="T19" fmla="*/ 294 h 1098"/>
                <a:gd name="T20" fmla="*/ 0 w 591"/>
                <a:gd name="T21" fmla="*/ 440 h 1098"/>
                <a:gd name="T22" fmla="*/ 19 w 591"/>
                <a:gd name="T23" fmla="*/ 459 h 1098"/>
                <a:gd name="T24" fmla="*/ 138 w 591"/>
                <a:gd name="T25" fmla="*/ 459 h 1098"/>
                <a:gd name="T26" fmla="*/ 138 w 591"/>
                <a:gd name="T27" fmla="*/ 811 h 1098"/>
                <a:gd name="T28" fmla="*/ 445 w 591"/>
                <a:gd name="T29" fmla="*/ 1098 h 1098"/>
                <a:gd name="T30" fmla="*/ 580 w 591"/>
                <a:gd name="T31" fmla="*/ 1076 h 1098"/>
                <a:gd name="T32" fmla="*/ 591 w 591"/>
                <a:gd name="T33" fmla="*/ 1059 h 1098"/>
                <a:gd name="T34" fmla="*/ 591 w 591"/>
                <a:gd name="T35" fmla="*/ 898 h 1098"/>
                <a:gd name="T36" fmla="*/ 572 w 591"/>
                <a:gd name="T37" fmla="*/ 879 h 1098"/>
                <a:gd name="T38" fmla="*/ 511 w 591"/>
                <a:gd name="T39" fmla="*/ 883 h 1098"/>
                <a:gd name="T40" fmla="*/ 399 w 591"/>
                <a:gd name="T41" fmla="*/ 793 h 1098"/>
                <a:gd name="T42" fmla="*/ 399 w 591"/>
                <a:gd name="T43" fmla="*/ 459 h 1098"/>
                <a:gd name="T44" fmla="*/ 569 w 591"/>
                <a:gd name="T45" fmla="*/ 459 h 1098"/>
                <a:gd name="T46" fmla="*/ 588 w 591"/>
                <a:gd name="T47" fmla="*/ 440 h 1098"/>
                <a:gd name="T48" fmla="*/ 588 w 591"/>
                <a:gd name="T49" fmla="*/ 257 h 1098"/>
                <a:gd name="T50" fmla="*/ 569 w 591"/>
                <a:gd name="T51" fmla="*/ 23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1" h="1098">
                  <a:moveTo>
                    <a:pt x="569" y="238"/>
                  </a:moveTo>
                  <a:lnTo>
                    <a:pt x="569" y="238"/>
                  </a:lnTo>
                  <a:lnTo>
                    <a:pt x="399" y="238"/>
                  </a:lnTo>
                  <a:cubicBezTo>
                    <a:pt x="399" y="238"/>
                    <a:pt x="398" y="13"/>
                    <a:pt x="398" y="13"/>
                  </a:cubicBezTo>
                  <a:cubicBezTo>
                    <a:pt x="398" y="4"/>
                    <a:pt x="394" y="0"/>
                    <a:pt x="384" y="0"/>
                  </a:cubicBezTo>
                  <a:lnTo>
                    <a:pt x="152" y="0"/>
                  </a:lnTo>
                  <a:cubicBezTo>
                    <a:pt x="143" y="0"/>
                    <a:pt x="138" y="4"/>
                    <a:pt x="138" y="13"/>
                  </a:cubicBezTo>
                  <a:lnTo>
                    <a:pt x="138" y="245"/>
                  </a:lnTo>
                  <a:cubicBezTo>
                    <a:pt x="138" y="245"/>
                    <a:pt x="22" y="274"/>
                    <a:pt x="14" y="276"/>
                  </a:cubicBezTo>
                  <a:cubicBezTo>
                    <a:pt x="6" y="278"/>
                    <a:pt x="0" y="285"/>
                    <a:pt x="0" y="294"/>
                  </a:cubicBezTo>
                  <a:lnTo>
                    <a:pt x="0" y="440"/>
                  </a:lnTo>
                  <a:cubicBezTo>
                    <a:pt x="0" y="451"/>
                    <a:pt x="8" y="459"/>
                    <a:pt x="19" y="459"/>
                  </a:cubicBezTo>
                  <a:lnTo>
                    <a:pt x="138" y="459"/>
                  </a:lnTo>
                  <a:lnTo>
                    <a:pt x="138" y="811"/>
                  </a:lnTo>
                  <a:cubicBezTo>
                    <a:pt x="138" y="1072"/>
                    <a:pt x="321" y="1098"/>
                    <a:pt x="445" y="1098"/>
                  </a:cubicBezTo>
                  <a:cubicBezTo>
                    <a:pt x="501" y="1098"/>
                    <a:pt x="569" y="1080"/>
                    <a:pt x="580" y="1076"/>
                  </a:cubicBezTo>
                  <a:cubicBezTo>
                    <a:pt x="587" y="1073"/>
                    <a:pt x="591" y="1066"/>
                    <a:pt x="591" y="1059"/>
                  </a:cubicBezTo>
                  <a:lnTo>
                    <a:pt x="591" y="898"/>
                  </a:lnTo>
                  <a:cubicBezTo>
                    <a:pt x="591" y="887"/>
                    <a:pt x="582" y="879"/>
                    <a:pt x="572" y="879"/>
                  </a:cubicBezTo>
                  <a:cubicBezTo>
                    <a:pt x="562" y="879"/>
                    <a:pt x="537" y="883"/>
                    <a:pt x="511" y="883"/>
                  </a:cubicBezTo>
                  <a:cubicBezTo>
                    <a:pt x="427" y="883"/>
                    <a:pt x="399" y="844"/>
                    <a:pt x="399" y="793"/>
                  </a:cubicBezTo>
                  <a:cubicBezTo>
                    <a:pt x="399" y="743"/>
                    <a:pt x="399" y="459"/>
                    <a:pt x="399" y="459"/>
                  </a:cubicBezTo>
                  <a:lnTo>
                    <a:pt x="569" y="459"/>
                  </a:lnTo>
                  <a:cubicBezTo>
                    <a:pt x="579" y="459"/>
                    <a:pt x="588" y="451"/>
                    <a:pt x="588" y="440"/>
                  </a:cubicBezTo>
                  <a:lnTo>
                    <a:pt x="588" y="257"/>
                  </a:lnTo>
                  <a:cubicBezTo>
                    <a:pt x="588" y="247"/>
                    <a:pt x="579" y="238"/>
                    <a:pt x="569" y="238"/>
                  </a:cubicBez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grpSp>
    </p:spTree>
    <p:extLst>
      <p:ext uri="{BB962C8B-B14F-4D97-AF65-F5344CB8AC3E}">
        <p14:creationId xmlns:p14="http://schemas.microsoft.com/office/powerpoint/2010/main" val="196738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143A9A24-DFBE-45CE-A31F-DAA9E5F8BFD9}"/>
              </a:ext>
            </a:extLst>
          </p:cNvPr>
          <p:cNvSpPr/>
          <p:nvPr/>
        </p:nvSpPr>
        <p:spPr bwMode="auto">
          <a:xfrm>
            <a:off x="4849005" y="907970"/>
            <a:ext cx="3626306" cy="3626306"/>
          </a:xfrm>
          <a:prstGeom prst="ellipse">
            <a:avLst/>
          </a:prstGeom>
          <a:noFill/>
          <a:ln w="1905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defRPr/>
            </a:pPr>
            <a:endParaRPr lang="en-US" sz="1500" b="1" err="1">
              <a:gradFill>
                <a:gsLst>
                  <a:gs pos="0">
                    <a:srgbClr val="FFFFFF"/>
                  </a:gs>
                  <a:gs pos="100000">
                    <a:srgbClr val="FFFFFF"/>
                  </a:gs>
                </a:gsLst>
                <a:lin ang="5400000" scaled="0"/>
              </a:gradFill>
              <a:latin typeface="Segoe UI"/>
              <a:cs typeface="Segoe UI" pitchFamily="34" charset="0"/>
              <a:sym typeface="Calibri"/>
            </a:endParaRPr>
          </a:p>
        </p:txBody>
      </p:sp>
      <p:grpSp>
        <p:nvGrpSpPr>
          <p:cNvPr id="20" name="Group 19">
            <a:extLst>
              <a:ext uri="{FF2B5EF4-FFF2-40B4-BE49-F238E27FC236}">
                <a16:creationId xmlns:a16="http://schemas.microsoft.com/office/drawing/2014/main" id="{43B87B62-BDB6-4AD2-BBE3-6128447652B2}"/>
              </a:ext>
            </a:extLst>
          </p:cNvPr>
          <p:cNvGrpSpPr/>
          <p:nvPr/>
        </p:nvGrpSpPr>
        <p:grpSpPr>
          <a:xfrm>
            <a:off x="4594727" y="1269718"/>
            <a:ext cx="3571371" cy="2799986"/>
            <a:chOff x="6210296" y="1493476"/>
            <a:chExt cx="4762504" cy="3733844"/>
          </a:xfrm>
          <a:solidFill>
            <a:srgbClr val="FFFFFF"/>
          </a:solidFill>
        </p:grpSpPr>
        <p:sp>
          <p:nvSpPr>
            <p:cNvPr id="18" name="Oval 17">
              <a:extLst>
                <a:ext uri="{FF2B5EF4-FFF2-40B4-BE49-F238E27FC236}">
                  <a16:creationId xmlns:a16="http://schemas.microsoft.com/office/drawing/2014/main" id="{823EAF0B-9695-4254-8D80-22A948725B72}"/>
                </a:ext>
              </a:extLst>
            </p:cNvPr>
            <p:cNvSpPr/>
            <p:nvPr/>
          </p:nvSpPr>
          <p:spPr bwMode="auto">
            <a:xfrm>
              <a:off x="10355580" y="1493520"/>
              <a:ext cx="533400" cy="533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defRPr/>
              </a:pPr>
              <a:endParaRPr lang="en-US" sz="1500" b="1" err="1">
                <a:gradFill>
                  <a:gsLst>
                    <a:gs pos="0">
                      <a:srgbClr val="FFFFFF"/>
                    </a:gs>
                    <a:gs pos="100000">
                      <a:srgbClr val="FFFFFF"/>
                    </a:gs>
                  </a:gsLst>
                  <a:lin ang="5400000" scaled="0"/>
                </a:gradFill>
                <a:latin typeface="Segoe UI"/>
                <a:ea typeface="Segoe UI" pitchFamily="34" charset="0"/>
                <a:cs typeface="Segoe UI" pitchFamily="34" charset="0"/>
                <a:sym typeface="Calibri"/>
              </a:endParaRPr>
            </a:p>
          </p:txBody>
        </p:sp>
        <p:sp>
          <p:nvSpPr>
            <p:cNvPr id="39" name="Oval 38">
              <a:extLst>
                <a:ext uri="{FF2B5EF4-FFF2-40B4-BE49-F238E27FC236}">
                  <a16:creationId xmlns:a16="http://schemas.microsoft.com/office/drawing/2014/main" id="{926FA174-6F74-4AED-8E5E-6E3E9A79BBC8}"/>
                </a:ext>
              </a:extLst>
            </p:cNvPr>
            <p:cNvSpPr/>
            <p:nvPr/>
          </p:nvSpPr>
          <p:spPr bwMode="auto">
            <a:xfrm>
              <a:off x="10591800" y="4846320"/>
              <a:ext cx="381000" cy="3810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defRPr/>
              </a:pPr>
              <a:endParaRPr lang="en-US" sz="1500" b="1" err="1">
                <a:gradFill>
                  <a:gsLst>
                    <a:gs pos="0">
                      <a:srgbClr val="FFFFFF"/>
                    </a:gs>
                    <a:gs pos="100000">
                      <a:srgbClr val="FFFFFF"/>
                    </a:gs>
                  </a:gsLst>
                  <a:lin ang="5400000" scaled="0"/>
                </a:gradFill>
                <a:latin typeface="Segoe UI"/>
                <a:ea typeface="Segoe UI" pitchFamily="34" charset="0"/>
                <a:cs typeface="Segoe UI" pitchFamily="34" charset="0"/>
                <a:sym typeface="Calibri"/>
              </a:endParaRPr>
            </a:p>
          </p:txBody>
        </p:sp>
        <p:sp>
          <p:nvSpPr>
            <p:cNvPr id="40" name="Oval 39">
              <a:extLst>
                <a:ext uri="{FF2B5EF4-FFF2-40B4-BE49-F238E27FC236}">
                  <a16:creationId xmlns:a16="http://schemas.microsoft.com/office/drawing/2014/main" id="{5207A257-8B05-44F7-B157-9473F809A50F}"/>
                </a:ext>
              </a:extLst>
            </p:cNvPr>
            <p:cNvSpPr/>
            <p:nvPr/>
          </p:nvSpPr>
          <p:spPr bwMode="auto">
            <a:xfrm>
              <a:off x="6210296" y="3108916"/>
              <a:ext cx="640084" cy="6400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defRPr/>
              </a:pPr>
              <a:endParaRPr lang="en-US" sz="1500" b="1" err="1">
                <a:gradFill>
                  <a:gsLst>
                    <a:gs pos="0">
                      <a:srgbClr val="FFFFFF"/>
                    </a:gs>
                    <a:gs pos="100000">
                      <a:srgbClr val="FFFFFF"/>
                    </a:gs>
                  </a:gsLst>
                  <a:lin ang="5400000" scaled="0"/>
                </a:gradFill>
                <a:latin typeface="Segoe UI"/>
                <a:ea typeface="Segoe UI" pitchFamily="34" charset="0"/>
                <a:cs typeface="Segoe UI" pitchFamily="34" charset="0"/>
                <a:sym typeface="Calibri"/>
              </a:endParaRPr>
            </a:p>
          </p:txBody>
        </p:sp>
        <p:sp>
          <p:nvSpPr>
            <p:cNvPr id="41" name="Oval 40">
              <a:extLst>
                <a:ext uri="{FF2B5EF4-FFF2-40B4-BE49-F238E27FC236}">
                  <a16:creationId xmlns:a16="http://schemas.microsoft.com/office/drawing/2014/main" id="{649E2F4A-6F69-40D8-BA84-3E3CDCDB4709}"/>
                </a:ext>
              </a:extLst>
            </p:cNvPr>
            <p:cNvSpPr/>
            <p:nvPr/>
          </p:nvSpPr>
          <p:spPr bwMode="auto">
            <a:xfrm>
              <a:off x="6736076" y="1493476"/>
              <a:ext cx="640084" cy="6400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defRPr/>
              </a:pPr>
              <a:endParaRPr lang="en-US" sz="1500" b="1" err="1">
                <a:gradFill>
                  <a:gsLst>
                    <a:gs pos="0">
                      <a:srgbClr val="FFFFFF"/>
                    </a:gs>
                    <a:gs pos="100000">
                      <a:srgbClr val="FFFFFF"/>
                    </a:gs>
                  </a:gsLst>
                  <a:lin ang="5400000" scaled="0"/>
                </a:gradFill>
                <a:latin typeface="Segoe UI"/>
                <a:ea typeface="Segoe UI" pitchFamily="34" charset="0"/>
                <a:cs typeface="Segoe UI" pitchFamily="34" charset="0"/>
                <a:sym typeface="Calibri"/>
              </a:endParaRPr>
            </a:p>
          </p:txBody>
        </p:sp>
      </p:grpSp>
      <p:sp>
        <p:nvSpPr>
          <p:cNvPr id="13" name="Title 12">
            <a:extLst>
              <a:ext uri="{FF2B5EF4-FFF2-40B4-BE49-F238E27FC236}">
                <a16:creationId xmlns:a16="http://schemas.microsoft.com/office/drawing/2014/main" id="{B37B76A9-775A-4934-81DF-5DF3035DA4D8}"/>
              </a:ext>
            </a:extLst>
          </p:cNvPr>
          <p:cNvSpPr>
            <a:spLocks noGrp="1"/>
          </p:cNvSpPr>
          <p:nvPr>
            <p:ph type="title"/>
          </p:nvPr>
        </p:nvSpPr>
        <p:spPr>
          <a:xfrm>
            <a:off x="658442" y="1420065"/>
            <a:ext cx="3626306" cy="2135200"/>
          </a:xfrm>
        </p:spPr>
        <p:txBody>
          <a:bodyPr/>
          <a:lstStyle/>
          <a:p>
            <a:r>
              <a:rPr lang="en-US" sz="2775" kern="1200" spc="-74" dirty="0">
                <a:solidFill>
                  <a:schemeClr val="bg1"/>
                </a:solidFill>
              </a:rPr>
              <a:t>Home to the most important and popular open source projects </a:t>
            </a:r>
            <a:br>
              <a:rPr lang="en-US" sz="2775" kern="1200" spc="-74" dirty="0">
                <a:solidFill>
                  <a:schemeClr val="bg1"/>
                </a:solidFill>
              </a:rPr>
            </a:br>
            <a:r>
              <a:rPr lang="en-US" sz="2775" kern="1200" spc="-74" dirty="0">
                <a:solidFill>
                  <a:schemeClr val="bg1"/>
                </a:solidFill>
              </a:rPr>
              <a:t>on the planet </a:t>
            </a:r>
          </a:p>
        </p:txBody>
      </p:sp>
      <p:sp>
        <p:nvSpPr>
          <p:cNvPr id="26" name="Oval 25">
            <a:extLst>
              <a:ext uri="{FF2B5EF4-FFF2-40B4-BE49-F238E27FC236}">
                <a16:creationId xmlns:a16="http://schemas.microsoft.com/office/drawing/2014/main" id="{83399EE5-1BFB-4C42-BA00-0CE0FDFDB471}"/>
              </a:ext>
            </a:extLst>
          </p:cNvPr>
          <p:cNvSpPr/>
          <p:nvPr/>
        </p:nvSpPr>
        <p:spPr bwMode="auto">
          <a:xfrm>
            <a:off x="5373086" y="1441935"/>
            <a:ext cx="2558376" cy="2558377"/>
          </a:xfrm>
          <a:prstGeom prst="ellipse">
            <a:avLst/>
          </a:prstGeom>
          <a:no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8943" fontAlgn="base" hangingPunct="0">
              <a:lnSpc>
                <a:spcPct val="80000"/>
              </a:lnSpc>
              <a:spcBef>
                <a:spcPct val="0"/>
              </a:spcBef>
              <a:spcAft>
                <a:spcPct val="0"/>
              </a:spcAft>
              <a:buClrTx/>
              <a:defRPr/>
            </a:pPr>
            <a:endParaRPr lang="en-US" sz="1323" b="1" err="1">
              <a:gradFill>
                <a:gsLst>
                  <a:gs pos="0">
                    <a:srgbClr val="FFFFFF"/>
                  </a:gs>
                  <a:gs pos="100000">
                    <a:srgbClr val="FFFFFF"/>
                  </a:gs>
                </a:gsLst>
                <a:lin ang="5400000" scaled="0"/>
              </a:gradFill>
              <a:latin typeface="Segoe UI"/>
              <a:cs typeface="Segoe UI" pitchFamily="34" charset="0"/>
              <a:sym typeface="Calibri"/>
            </a:endParaRPr>
          </a:p>
        </p:txBody>
      </p:sp>
      <p:pic>
        <p:nvPicPr>
          <p:cNvPr id="28" name="Picture 27">
            <a:extLst>
              <a:ext uri="{FF2B5EF4-FFF2-40B4-BE49-F238E27FC236}">
                <a16:creationId xmlns:a16="http://schemas.microsoft.com/office/drawing/2014/main" id="{FDD8360A-CA32-4D9F-895C-65C4B67BA5A6}"/>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5621457" y="1449299"/>
            <a:ext cx="2329773" cy="2455619"/>
          </a:xfrm>
          <a:prstGeom prst="rect">
            <a:avLst/>
          </a:prstGeom>
          <a:noFill/>
          <a:ln w="55000" cap="flat" cmpd="thickThin" algn="ctr">
            <a:noFill/>
            <a:prstDash val="solid"/>
            <a:headEnd type="none" w="med" len="med"/>
            <a:tailEnd type="none" w="med" len="med"/>
          </a:ln>
          <a:effectLst/>
        </p:spPr>
      </p:pic>
      <p:grpSp>
        <p:nvGrpSpPr>
          <p:cNvPr id="30" name="Group 4">
            <a:extLst>
              <a:ext uri="{FF2B5EF4-FFF2-40B4-BE49-F238E27FC236}">
                <a16:creationId xmlns:a16="http://schemas.microsoft.com/office/drawing/2014/main" id="{0CC5BB90-DEC8-4026-B708-204A2C74D603}"/>
              </a:ext>
            </a:extLst>
          </p:cNvPr>
          <p:cNvGrpSpPr>
            <a:grpSpLocks noChangeAspect="1"/>
          </p:cNvGrpSpPr>
          <p:nvPr/>
        </p:nvGrpSpPr>
        <p:grpSpPr bwMode="auto">
          <a:xfrm>
            <a:off x="5675796" y="2457308"/>
            <a:ext cx="1952959" cy="527631"/>
            <a:chOff x="391" y="3242"/>
            <a:chExt cx="1351" cy="365"/>
          </a:xfrm>
          <a:solidFill>
            <a:schemeClr val="tx1"/>
          </a:solidFill>
        </p:grpSpPr>
        <p:sp>
          <p:nvSpPr>
            <p:cNvPr id="32" name="Freeform 5">
              <a:extLst>
                <a:ext uri="{FF2B5EF4-FFF2-40B4-BE49-F238E27FC236}">
                  <a16:creationId xmlns:a16="http://schemas.microsoft.com/office/drawing/2014/main" id="{1D8661BB-A598-43E5-995F-F3C08AF35FE1}"/>
                </a:ext>
              </a:extLst>
            </p:cNvPr>
            <p:cNvSpPr>
              <a:spLocks/>
            </p:cNvSpPr>
            <p:nvPr/>
          </p:nvSpPr>
          <p:spPr bwMode="auto">
            <a:xfrm>
              <a:off x="391" y="3242"/>
              <a:ext cx="265" cy="365"/>
            </a:xfrm>
            <a:custGeom>
              <a:avLst/>
              <a:gdLst>
                <a:gd name="T0" fmla="*/ 924 w 943"/>
                <a:gd name="T1" fmla="*/ 555 h 1297"/>
                <a:gd name="T2" fmla="*/ 924 w 943"/>
                <a:gd name="T3" fmla="*/ 555 h 1297"/>
                <a:gd name="T4" fmla="*/ 521 w 943"/>
                <a:gd name="T5" fmla="*/ 555 h 1297"/>
                <a:gd name="T6" fmla="*/ 502 w 943"/>
                <a:gd name="T7" fmla="*/ 573 h 1297"/>
                <a:gd name="T8" fmla="*/ 502 w 943"/>
                <a:gd name="T9" fmla="*/ 771 h 1297"/>
                <a:gd name="T10" fmla="*/ 521 w 943"/>
                <a:gd name="T11" fmla="*/ 790 h 1297"/>
                <a:gd name="T12" fmla="*/ 678 w 943"/>
                <a:gd name="T13" fmla="*/ 790 h 1297"/>
                <a:gd name="T14" fmla="*/ 678 w 943"/>
                <a:gd name="T15" fmla="*/ 1035 h 1297"/>
                <a:gd name="T16" fmla="*/ 545 w 943"/>
                <a:gd name="T17" fmla="*/ 1047 h 1297"/>
                <a:gd name="T18" fmla="*/ 269 w 943"/>
                <a:gd name="T19" fmla="*/ 651 h 1297"/>
                <a:gd name="T20" fmla="*/ 594 w 943"/>
                <a:gd name="T21" fmla="*/ 250 h 1297"/>
                <a:gd name="T22" fmla="*/ 826 w 943"/>
                <a:gd name="T23" fmla="*/ 285 h 1297"/>
                <a:gd name="T24" fmla="*/ 849 w 943"/>
                <a:gd name="T25" fmla="*/ 267 h 1297"/>
                <a:gd name="T26" fmla="*/ 894 w 943"/>
                <a:gd name="T27" fmla="*/ 76 h 1297"/>
                <a:gd name="T28" fmla="*/ 887 w 943"/>
                <a:gd name="T29" fmla="*/ 61 h 1297"/>
                <a:gd name="T30" fmla="*/ 545 w 943"/>
                <a:gd name="T31" fmla="*/ 0 h 1297"/>
                <a:gd name="T32" fmla="*/ 0 w 943"/>
                <a:gd name="T33" fmla="*/ 664 h 1297"/>
                <a:gd name="T34" fmla="*/ 583 w 943"/>
                <a:gd name="T35" fmla="*/ 1297 h 1297"/>
                <a:gd name="T36" fmla="*/ 937 w 943"/>
                <a:gd name="T37" fmla="*/ 1203 h 1297"/>
                <a:gd name="T38" fmla="*/ 943 w 943"/>
                <a:gd name="T39" fmla="*/ 1189 h 1297"/>
                <a:gd name="T40" fmla="*/ 943 w 943"/>
                <a:gd name="T41" fmla="*/ 573 h 1297"/>
                <a:gd name="T42" fmla="*/ 924 w 943"/>
                <a:gd name="T43" fmla="*/ 555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3" h="1297">
                  <a:moveTo>
                    <a:pt x="924" y="555"/>
                  </a:moveTo>
                  <a:lnTo>
                    <a:pt x="924" y="555"/>
                  </a:lnTo>
                  <a:lnTo>
                    <a:pt x="521" y="555"/>
                  </a:lnTo>
                  <a:cubicBezTo>
                    <a:pt x="510" y="555"/>
                    <a:pt x="502" y="563"/>
                    <a:pt x="502" y="573"/>
                  </a:cubicBezTo>
                  <a:lnTo>
                    <a:pt x="502" y="771"/>
                  </a:lnTo>
                  <a:cubicBezTo>
                    <a:pt x="502" y="781"/>
                    <a:pt x="510" y="790"/>
                    <a:pt x="521" y="790"/>
                  </a:cubicBezTo>
                  <a:lnTo>
                    <a:pt x="678" y="790"/>
                  </a:lnTo>
                  <a:lnTo>
                    <a:pt x="678" y="1035"/>
                  </a:lnTo>
                  <a:cubicBezTo>
                    <a:pt x="678" y="1035"/>
                    <a:pt x="643" y="1047"/>
                    <a:pt x="545" y="1047"/>
                  </a:cubicBezTo>
                  <a:cubicBezTo>
                    <a:pt x="430" y="1047"/>
                    <a:pt x="269" y="1005"/>
                    <a:pt x="269" y="651"/>
                  </a:cubicBezTo>
                  <a:cubicBezTo>
                    <a:pt x="269" y="296"/>
                    <a:pt x="437" y="250"/>
                    <a:pt x="594" y="250"/>
                  </a:cubicBezTo>
                  <a:cubicBezTo>
                    <a:pt x="730" y="250"/>
                    <a:pt x="789" y="274"/>
                    <a:pt x="826" y="285"/>
                  </a:cubicBezTo>
                  <a:cubicBezTo>
                    <a:pt x="838" y="289"/>
                    <a:pt x="849" y="277"/>
                    <a:pt x="849" y="267"/>
                  </a:cubicBezTo>
                  <a:lnTo>
                    <a:pt x="894" y="76"/>
                  </a:lnTo>
                  <a:cubicBezTo>
                    <a:pt x="894" y="71"/>
                    <a:pt x="892" y="65"/>
                    <a:pt x="887" y="61"/>
                  </a:cubicBezTo>
                  <a:cubicBezTo>
                    <a:pt x="872" y="51"/>
                    <a:pt x="779" y="0"/>
                    <a:pt x="545" y="0"/>
                  </a:cubicBezTo>
                  <a:cubicBezTo>
                    <a:pt x="276" y="0"/>
                    <a:pt x="0" y="113"/>
                    <a:pt x="0" y="664"/>
                  </a:cubicBezTo>
                  <a:cubicBezTo>
                    <a:pt x="0" y="1215"/>
                    <a:pt x="316" y="1297"/>
                    <a:pt x="583" y="1297"/>
                  </a:cubicBezTo>
                  <a:cubicBezTo>
                    <a:pt x="803" y="1297"/>
                    <a:pt x="937" y="1203"/>
                    <a:pt x="937" y="1203"/>
                  </a:cubicBezTo>
                  <a:cubicBezTo>
                    <a:pt x="943" y="1200"/>
                    <a:pt x="943" y="1192"/>
                    <a:pt x="943" y="1189"/>
                  </a:cubicBezTo>
                  <a:lnTo>
                    <a:pt x="943" y="573"/>
                  </a:lnTo>
                  <a:cubicBezTo>
                    <a:pt x="943" y="563"/>
                    <a:pt x="935" y="555"/>
                    <a:pt x="924" y="555"/>
                  </a:cubicBez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sp>
          <p:nvSpPr>
            <p:cNvPr id="33" name="Freeform 6">
              <a:extLst>
                <a:ext uri="{FF2B5EF4-FFF2-40B4-BE49-F238E27FC236}">
                  <a16:creationId xmlns:a16="http://schemas.microsoft.com/office/drawing/2014/main" id="{4A827CFE-D27B-47E5-B258-9C08C964B79E}"/>
                </a:ext>
              </a:extLst>
            </p:cNvPr>
            <p:cNvSpPr>
              <a:spLocks/>
            </p:cNvSpPr>
            <p:nvPr/>
          </p:nvSpPr>
          <p:spPr bwMode="auto">
            <a:xfrm>
              <a:off x="988" y="3255"/>
              <a:ext cx="248" cy="346"/>
            </a:xfrm>
            <a:custGeom>
              <a:avLst/>
              <a:gdLst>
                <a:gd name="T0" fmla="*/ 883 w 883"/>
                <a:gd name="T1" fmla="*/ 19 h 1227"/>
                <a:gd name="T2" fmla="*/ 883 w 883"/>
                <a:gd name="T3" fmla="*/ 19 h 1227"/>
                <a:gd name="T4" fmla="*/ 865 w 883"/>
                <a:gd name="T5" fmla="*/ 0 h 1227"/>
                <a:gd name="T6" fmla="*/ 637 w 883"/>
                <a:gd name="T7" fmla="*/ 0 h 1227"/>
                <a:gd name="T8" fmla="*/ 618 w 883"/>
                <a:gd name="T9" fmla="*/ 19 h 1227"/>
                <a:gd name="T10" fmla="*/ 619 w 883"/>
                <a:gd name="T11" fmla="*/ 458 h 1227"/>
                <a:gd name="T12" fmla="*/ 264 w 883"/>
                <a:gd name="T13" fmla="*/ 458 h 1227"/>
                <a:gd name="T14" fmla="*/ 264 w 883"/>
                <a:gd name="T15" fmla="*/ 19 h 1227"/>
                <a:gd name="T16" fmla="*/ 246 w 883"/>
                <a:gd name="T17" fmla="*/ 0 h 1227"/>
                <a:gd name="T18" fmla="*/ 18 w 883"/>
                <a:gd name="T19" fmla="*/ 0 h 1227"/>
                <a:gd name="T20" fmla="*/ 0 w 883"/>
                <a:gd name="T21" fmla="*/ 19 h 1227"/>
                <a:gd name="T22" fmla="*/ 0 w 883"/>
                <a:gd name="T23" fmla="*/ 1208 h 1227"/>
                <a:gd name="T24" fmla="*/ 18 w 883"/>
                <a:gd name="T25" fmla="*/ 1227 h 1227"/>
                <a:gd name="T26" fmla="*/ 246 w 883"/>
                <a:gd name="T27" fmla="*/ 1227 h 1227"/>
                <a:gd name="T28" fmla="*/ 264 w 883"/>
                <a:gd name="T29" fmla="*/ 1208 h 1227"/>
                <a:gd name="T30" fmla="*/ 264 w 883"/>
                <a:gd name="T31" fmla="*/ 699 h 1227"/>
                <a:gd name="T32" fmla="*/ 619 w 883"/>
                <a:gd name="T33" fmla="*/ 699 h 1227"/>
                <a:gd name="T34" fmla="*/ 618 w 883"/>
                <a:gd name="T35" fmla="*/ 1208 h 1227"/>
                <a:gd name="T36" fmla="*/ 637 w 883"/>
                <a:gd name="T37" fmla="*/ 1227 h 1227"/>
                <a:gd name="T38" fmla="*/ 864 w 883"/>
                <a:gd name="T39" fmla="*/ 1227 h 1227"/>
                <a:gd name="T40" fmla="*/ 883 w 883"/>
                <a:gd name="T41" fmla="*/ 1208 h 1227"/>
                <a:gd name="T42" fmla="*/ 883 w 883"/>
                <a:gd name="T43" fmla="*/ 19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3" h="1227">
                  <a:moveTo>
                    <a:pt x="883" y="19"/>
                  </a:moveTo>
                  <a:lnTo>
                    <a:pt x="883" y="19"/>
                  </a:lnTo>
                  <a:cubicBezTo>
                    <a:pt x="883" y="8"/>
                    <a:pt x="875" y="0"/>
                    <a:pt x="865" y="0"/>
                  </a:cubicBezTo>
                  <a:lnTo>
                    <a:pt x="637" y="0"/>
                  </a:lnTo>
                  <a:cubicBezTo>
                    <a:pt x="627" y="0"/>
                    <a:pt x="618" y="8"/>
                    <a:pt x="618" y="19"/>
                  </a:cubicBezTo>
                  <a:cubicBezTo>
                    <a:pt x="618" y="19"/>
                    <a:pt x="619" y="458"/>
                    <a:pt x="619" y="458"/>
                  </a:cubicBezTo>
                  <a:lnTo>
                    <a:pt x="264" y="458"/>
                  </a:lnTo>
                  <a:lnTo>
                    <a:pt x="264" y="19"/>
                  </a:lnTo>
                  <a:cubicBezTo>
                    <a:pt x="264" y="8"/>
                    <a:pt x="256" y="0"/>
                    <a:pt x="246" y="0"/>
                  </a:cubicBezTo>
                  <a:lnTo>
                    <a:pt x="18" y="0"/>
                  </a:lnTo>
                  <a:cubicBezTo>
                    <a:pt x="8" y="0"/>
                    <a:pt x="0" y="8"/>
                    <a:pt x="0" y="19"/>
                  </a:cubicBezTo>
                  <a:lnTo>
                    <a:pt x="0" y="1208"/>
                  </a:lnTo>
                  <a:cubicBezTo>
                    <a:pt x="0" y="1218"/>
                    <a:pt x="8" y="1227"/>
                    <a:pt x="18" y="1227"/>
                  </a:cubicBezTo>
                  <a:lnTo>
                    <a:pt x="246" y="1227"/>
                  </a:lnTo>
                  <a:cubicBezTo>
                    <a:pt x="256" y="1227"/>
                    <a:pt x="264" y="1218"/>
                    <a:pt x="264" y="1208"/>
                  </a:cubicBezTo>
                  <a:lnTo>
                    <a:pt x="264" y="699"/>
                  </a:lnTo>
                  <a:lnTo>
                    <a:pt x="619" y="699"/>
                  </a:lnTo>
                  <a:cubicBezTo>
                    <a:pt x="619" y="699"/>
                    <a:pt x="618" y="1208"/>
                    <a:pt x="618" y="1208"/>
                  </a:cubicBezTo>
                  <a:cubicBezTo>
                    <a:pt x="618" y="1218"/>
                    <a:pt x="626" y="1227"/>
                    <a:pt x="637" y="1227"/>
                  </a:cubicBezTo>
                  <a:lnTo>
                    <a:pt x="864" y="1227"/>
                  </a:lnTo>
                  <a:cubicBezTo>
                    <a:pt x="875" y="1227"/>
                    <a:pt x="883" y="1218"/>
                    <a:pt x="883" y="1208"/>
                  </a:cubicBezTo>
                  <a:lnTo>
                    <a:pt x="883" y="19"/>
                  </a:ln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sp>
          <p:nvSpPr>
            <p:cNvPr id="34" name="Freeform 7">
              <a:extLst>
                <a:ext uri="{FF2B5EF4-FFF2-40B4-BE49-F238E27FC236}">
                  <a16:creationId xmlns:a16="http://schemas.microsoft.com/office/drawing/2014/main" id="{741D4DBA-9C73-47B6-8715-BB203D915808}"/>
                </a:ext>
              </a:extLst>
            </p:cNvPr>
            <p:cNvSpPr>
              <a:spLocks/>
            </p:cNvSpPr>
            <p:nvPr/>
          </p:nvSpPr>
          <p:spPr bwMode="auto">
            <a:xfrm>
              <a:off x="689" y="3263"/>
              <a:ext cx="83" cy="83"/>
            </a:xfrm>
            <a:custGeom>
              <a:avLst/>
              <a:gdLst>
                <a:gd name="T0" fmla="*/ 293 w 293"/>
                <a:gd name="T1" fmla="*/ 148 h 296"/>
                <a:gd name="T2" fmla="*/ 293 w 293"/>
                <a:gd name="T3" fmla="*/ 148 h 296"/>
                <a:gd name="T4" fmla="*/ 147 w 293"/>
                <a:gd name="T5" fmla="*/ 0 h 296"/>
                <a:gd name="T6" fmla="*/ 0 w 293"/>
                <a:gd name="T7" fmla="*/ 148 h 296"/>
                <a:gd name="T8" fmla="*/ 147 w 293"/>
                <a:gd name="T9" fmla="*/ 296 h 296"/>
                <a:gd name="T10" fmla="*/ 293 w 293"/>
                <a:gd name="T11" fmla="*/ 148 h 296"/>
              </a:gdLst>
              <a:ahLst/>
              <a:cxnLst>
                <a:cxn ang="0">
                  <a:pos x="T0" y="T1"/>
                </a:cxn>
                <a:cxn ang="0">
                  <a:pos x="T2" y="T3"/>
                </a:cxn>
                <a:cxn ang="0">
                  <a:pos x="T4" y="T5"/>
                </a:cxn>
                <a:cxn ang="0">
                  <a:pos x="T6" y="T7"/>
                </a:cxn>
                <a:cxn ang="0">
                  <a:pos x="T8" y="T9"/>
                </a:cxn>
                <a:cxn ang="0">
                  <a:pos x="T10" y="T11"/>
                </a:cxn>
              </a:cxnLst>
              <a:rect l="0" t="0" r="r" b="b"/>
              <a:pathLst>
                <a:path w="293" h="296">
                  <a:moveTo>
                    <a:pt x="293" y="148"/>
                  </a:moveTo>
                  <a:lnTo>
                    <a:pt x="293" y="148"/>
                  </a:lnTo>
                  <a:cubicBezTo>
                    <a:pt x="293" y="66"/>
                    <a:pt x="228" y="0"/>
                    <a:pt x="147" y="0"/>
                  </a:cubicBezTo>
                  <a:cubicBezTo>
                    <a:pt x="66" y="0"/>
                    <a:pt x="0" y="66"/>
                    <a:pt x="0" y="148"/>
                  </a:cubicBezTo>
                  <a:cubicBezTo>
                    <a:pt x="0" y="230"/>
                    <a:pt x="66" y="296"/>
                    <a:pt x="147" y="296"/>
                  </a:cubicBezTo>
                  <a:cubicBezTo>
                    <a:pt x="228" y="296"/>
                    <a:pt x="293" y="230"/>
                    <a:pt x="293" y="148"/>
                  </a:cubicBez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sp>
          <p:nvSpPr>
            <p:cNvPr id="35" name="Freeform 8">
              <a:extLst>
                <a:ext uri="{FF2B5EF4-FFF2-40B4-BE49-F238E27FC236}">
                  <a16:creationId xmlns:a16="http://schemas.microsoft.com/office/drawing/2014/main" id="{AFF2C63E-302B-4BC2-B7FE-3CC1E9207775}"/>
                </a:ext>
              </a:extLst>
            </p:cNvPr>
            <p:cNvSpPr>
              <a:spLocks/>
            </p:cNvSpPr>
            <p:nvPr/>
          </p:nvSpPr>
          <p:spPr bwMode="auto">
            <a:xfrm>
              <a:off x="693" y="3365"/>
              <a:ext cx="74" cy="236"/>
            </a:xfrm>
            <a:custGeom>
              <a:avLst/>
              <a:gdLst>
                <a:gd name="T0" fmla="*/ 265 w 265"/>
                <a:gd name="T1" fmla="*/ 568 h 838"/>
                <a:gd name="T2" fmla="*/ 265 w 265"/>
                <a:gd name="T3" fmla="*/ 568 h 838"/>
                <a:gd name="T4" fmla="*/ 265 w 265"/>
                <a:gd name="T5" fmla="*/ 19 h 838"/>
                <a:gd name="T6" fmla="*/ 246 w 265"/>
                <a:gd name="T7" fmla="*/ 0 h 838"/>
                <a:gd name="T8" fmla="*/ 20 w 265"/>
                <a:gd name="T9" fmla="*/ 0 h 838"/>
                <a:gd name="T10" fmla="*/ 0 w 265"/>
                <a:gd name="T11" fmla="*/ 21 h 838"/>
                <a:gd name="T12" fmla="*/ 0 w 265"/>
                <a:gd name="T13" fmla="*/ 808 h 838"/>
                <a:gd name="T14" fmla="*/ 33 w 265"/>
                <a:gd name="T15" fmla="*/ 838 h 838"/>
                <a:gd name="T16" fmla="*/ 237 w 265"/>
                <a:gd name="T17" fmla="*/ 838 h 838"/>
                <a:gd name="T18" fmla="*/ 265 w 265"/>
                <a:gd name="T19" fmla="*/ 807 h 838"/>
                <a:gd name="T20" fmla="*/ 265 w 265"/>
                <a:gd name="T21" fmla="*/ 56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838">
                  <a:moveTo>
                    <a:pt x="265" y="568"/>
                  </a:moveTo>
                  <a:lnTo>
                    <a:pt x="265" y="568"/>
                  </a:lnTo>
                  <a:lnTo>
                    <a:pt x="265" y="19"/>
                  </a:lnTo>
                  <a:cubicBezTo>
                    <a:pt x="265" y="9"/>
                    <a:pt x="257" y="0"/>
                    <a:pt x="246" y="0"/>
                  </a:cubicBezTo>
                  <a:lnTo>
                    <a:pt x="20" y="0"/>
                  </a:lnTo>
                  <a:cubicBezTo>
                    <a:pt x="9" y="0"/>
                    <a:pt x="0" y="11"/>
                    <a:pt x="0" y="21"/>
                  </a:cubicBezTo>
                  <a:lnTo>
                    <a:pt x="0" y="808"/>
                  </a:lnTo>
                  <a:cubicBezTo>
                    <a:pt x="0" y="831"/>
                    <a:pt x="14" y="838"/>
                    <a:pt x="33" y="838"/>
                  </a:cubicBezTo>
                  <a:lnTo>
                    <a:pt x="237" y="838"/>
                  </a:lnTo>
                  <a:cubicBezTo>
                    <a:pt x="260" y="838"/>
                    <a:pt x="265" y="827"/>
                    <a:pt x="265" y="807"/>
                  </a:cubicBezTo>
                  <a:lnTo>
                    <a:pt x="265" y="568"/>
                  </a:ln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sp>
          <p:nvSpPr>
            <p:cNvPr id="36" name="Freeform 9">
              <a:extLst>
                <a:ext uri="{FF2B5EF4-FFF2-40B4-BE49-F238E27FC236}">
                  <a16:creationId xmlns:a16="http://schemas.microsoft.com/office/drawing/2014/main" id="{6B1F106A-56A2-49F6-9DD8-84D00A483C11}"/>
                </a:ext>
              </a:extLst>
            </p:cNvPr>
            <p:cNvSpPr>
              <a:spLocks/>
            </p:cNvSpPr>
            <p:nvPr/>
          </p:nvSpPr>
          <p:spPr bwMode="auto">
            <a:xfrm>
              <a:off x="1267" y="3365"/>
              <a:ext cx="217" cy="242"/>
            </a:xfrm>
            <a:custGeom>
              <a:avLst/>
              <a:gdLst>
                <a:gd name="T0" fmla="*/ 752 w 771"/>
                <a:gd name="T1" fmla="*/ 0 h 860"/>
                <a:gd name="T2" fmla="*/ 752 w 771"/>
                <a:gd name="T3" fmla="*/ 0 h 860"/>
                <a:gd name="T4" fmla="*/ 526 w 771"/>
                <a:gd name="T5" fmla="*/ 0 h 860"/>
                <a:gd name="T6" fmla="*/ 508 w 771"/>
                <a:gd name="T7" fmla="*/ 19 h 860"/>
                <a:gd name="T8" fmla="*/ 508 w 771"/>
                <a:gd name="T9" fmla="*/ 602 h 860"/>
                <a:gd name="T10" fmla="*/ 369 w 771"/>
                <a:gd name="T11" fmla="*/ 644 h 860"/>
                <a:gd name="T12" fmla="*/ 266 w 771"/>
                <a:gd name="T13" fmla="*/ 527 h 860"/>
                <a:gd name="T14" fmla="*/ 266 w 771"/>
                <a:gd name="T15" fmla="*/ 19 h 860"/>
                <a:gd name="T16" fmla="*/ 247 w 771"/>
                <a:gd name="T17" fmla="*/ 0 h 860"/>
                <a:gd name="T18" fmla="*/ 19 w 771"/>
                <a:gd name="T19" fmla="*/ 0 h 860"/>
                <a:gd name="T20" fmla="*/ 0 w 771"/>
                <a:gd name="T21" fmla="*/ 19 h 860"/>
                <a:gd name="T22" fmla="*/ 0 w 771"/>
                <a:gd name="T23" fmla="*/ 566 h 860"/>
                <a:gd name="T24" fmla="*/ 313 w 771"/>
                <a:gd name="T25" fmla="*/ 860 h 860"/>
                <a:gd name="T26" fmla="*/ 581 w 771"/>
                <a:gd name="T27" fmla="*/ 778 h 860"/>
                <a:gd name="T28" fmla="*/ 590 w 771"/>
                <a:gd name="T29" fmla="*/ 826 h 860"/>
                <a:gd name="T30" fmla="*/ 606 w 771"/>
                <a:gd name="T31" fmla="*/ 837 h 860"/>
                <a:gd name="T32" fmla="*/ 752 w 771"/>
                <a:gd name="T33" fmla="*/ 836 h 860"/>
                <a:gd name="T34" fmla="*/ 771 w 771"/>
                <a:gd name="T35" fmla="*/ 817 h 860"/>
                <a:gd name="T36" fmla="*/ 771 w 771"/>
                <a:gd name="T37" fmla="*/ 19 h 860"/>
                <a:gd name="T38" fmla="*/ 752 w 771"/>
                <a:gd name="T39"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860">
                  <a:moveTo>
                    <a:pt x="752" y="0"/>
                  </a:moveTo>
                  <a:lnTo>
                    <a:pt x="752" y="0"/>
                  </a:lnTo>
                  <a:lnTo>
                    <a:pt x="526" y="0"/>
                  </a:lnTo>
                  <a:cubicBezTo>
                    <a:pt x="516" y="0"/>
                    <a:pt x="508" y="8"/>
                    <a:pt x="508" y="19"/>
                  </a:cubicBezTo>
                  <a:lnTo>
                    <a:pt x="508" y="602"/>
                  </a:lnTo>
                  <a:cubicBezTo>
                    <a:pt x="508" y="602"/>
                    <a:pt x="450" y="644"/>
                    <a:pt x="369" y="644"/>
                  </a:cubicBezTo>
                  <a:cubicBezTo>
                    <a:pt x="288" y="644"/>
                    <a:pt x="266" y="607"/>
                    <a:pt x="266" y="527"/>
                  </a:cubicBezTo>
                  <a:lnTo>
                    <a:pt x="266" y="19"/>
                  </a:lnTo>
                  <a:cubicBezTo>
                    <a:pt x="266" y="8"/>
                    <a:pt x="258" y="0"/>
                    <a:pt x="247" y="0"/>
                  </a:cubicBezTo>
                  <a:lnTo>
                    <a:pt x="19" y="0"/>
                  </a:lnTo>
                  <a:cubicBezTo>
                    <a:pt x="8" y="0"/>
                    <a:pt x="0" y="8"/>
                    <a:pt x="0" y="19"/>
                  </a:cubicBezTo>
                  <a:lnTo>
                    <a:pt x="0" y="566"/>
                  </a:lnTo>
                  <a:cubicBezTo>
                    <a:pt x="0" y="802"/>
                    <a:pt x="132" y="860"/>
                    <a:pt x="313" y="860"/>
                  </a:cubicBezTo>
                  <a:cubicBezTo>
                    <a:pt x="462" y="860"/>
                    <a:pt x="581" y="778"/>
                    <a:pt x="581" y="778"/>
                  </a:cubicBezTo>
                  <a:cubicBezTo>
                    <a:pt x="581" y="778"/>
                    <a:pt x="587" y="821"/>
                    <a:pt x="590" y="826"/>
                  </a:cubicBezTo>
                  <a:cubicBezTo>
                    <a:pt x="592" y="832"/>
                    <a:pt x="599" y="837"/>
                    <a:pt x="606" y="837"/>
                  </a:cubicBezTo>
                  <a:lnTo>
                    <a:pt x="752" y="836"/>
                  </a:lnTo>
                  <a:cubicBezTo>
                    <a:pt x="762" y="836"/>
                    <a:pt x="771" y="828"/>
                    <a:pt x="771" y="817"/>
                  </a:cubicBezTo>
                  <a:lnTo>
                    <a:pt x="771" y="19"/>
                  </a:lnTo>
                  <a:cubicBezTo>
                    <a:pt x="771" y="8"/>
                    <a:pt x="762" y="0"/>
                    <a:pt x="752" y="0"/>
                  </a:cubicBez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sp>
          <p:nvSpPr>
            <p:cNvPr id="37" name="Freeform 10">
              <a:extLst>
                <a:ext uri="{FF2B5EF4-FFF2-40B4-BE49-F238E27FC236}">
                  <a16:creationId xmlns:a16="http://schemas.microsoft.com/office/drawing/2014/main" id="{905E297F-F253-4A91-8E00-76C70A7B99D8}"/>
                </a:ext>
              </a:extLst>
            </p:cNvPr>
            <p:cNvSpPr>
              <a:spLocks noEditPoints="1"/>
            </p:cNvSpPr>
            <p:nvPr/>
          </p:nvSpPr>
          <p:spPr bwMode="auto">
            <a:xfrm>
              <a:off x="1517" y="3255"/>
              <a:ext cx="225" cy="352"/>
            </a:xfrm>
            <a:custGeom>
              <a:avLst/>
              <a:gdLst>
                <a:gd name="T0" fmla="*/ 391 w 798"/>
                <a:gd name="T1" fmla="*/ 1034 h 1250"/>
                <a:gd name="T2" fmla="*/ 391 w 798"/>
                <a:gd name="T3" fmla="*/ 1034 h 1250"/>
                <a:gd name="T4" fmla="*/ 260 w 798"/>
                <a:gd name="T5" fmla="*/ 996 h 1250"/>
                <a:gd name="T6" fmla="*/ 260 w 798"/>
                <a:gd name="T7" fmla="*/ 620 h 1250"/>
                <a:gd name="T8" fmla="*/ 376 w 798"/>
                <a:gd name="T9" fmla="*/ 582 h 1250"/>
                <a:gd name="T10" fmla="*/ 536 w 798"/>
                <a:gd name="T11" fmla="*/ 793 h 1250"/>
                <a:gd name="T12" fmla="*/ 391 w 798"/>
                <a:gd name="T13" fmla="*/ 1034 h 1250"/>
                <a:gd name="T14" fmla="*/ 480 w 798"/>
                <a:gd name="T15" fmla="*/ 364 h 1250"/>
                <a:gd name="T16" fmla="*/ 480 w 798"/>
                <a:gd name="T17" fmla="*/ 364 h 1250"/>
                <a:gd name="T18" fmla="*/ 265 w 798"/>
                <a:gd name="T19" fmla="*/ 421 h 1250"/>
                <a:gd name="T20" fmla="*/ 265 w 798"/>
                <a:gd name="T21" fmla="*/ 19 h 1250"/>
                <a:gd name="T22" fmla="*/ 246 w 798"/>
                <a:gd name="T23" fmla="*/ 0 h 1250"/>
                <a:gd name="T24" fmla="*/ 18 w 798"/>
                <a:gd name="T25" fmla="*/ 0 h 1250"/>
                <a:gd name="T26" fmla="*/ 0 w 798"/>
                <a:gd name="T27" fmla="*/ 19 h 1250"/>
                <a:gd name="T28" fmla="*/ 0 w 798"/>
                <a:gd name="T29" fmla="*/ 1208 h 1250"/>
                <a:gd name="T30" fmla="*/ 18 w 798"/>
                <a:gd name="T31" fmla="*/ 1227 h 1250"/>
                <a:gd name="T32" fmla="*/ 176 w 798"/>
                <a:gd name="T33" fmla="*/ 1227 h 1250"/>
                <a:gd name="T34" fmla="*/ 193 w 798"/>
                <a:gd name="T35" fmla="*/ 1217 h 1250"/>
                <a:gd name="T36" fmla="*/ 203 w 798"/>
                <a:gd name="T37" fmla="*/ 1162 h 1250"/>
                <a:gd name="T38" fmla="*/ 472 w 798"/>
                <a:gd name="T39" fmla="*/ 1250 h 1250"/>
                <a:gd name="T40" fmla="*/ 798 w 798"/>
                <a:gd name="T41" fmla="*/ 779 h 1250"/>
                <a:gd name="T42" fmla="*/ 480 w 798"/>
                <a:gd name="T43" fmla="*/ 364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250">
                  <a:moveTo>
                    <a:pt x="391" y="1034"/>
                  </a:moveTo>
                  <a:lnTo>
                    <a:pt x="391" y="1034"/>
                  </a:lnTo>
                  <a:cubicBezTo>
                    <a:pt x="313" y="1032"/>
                    <a:pt x="260" y="996"/>
                    <a:pt x="260" y="996"/>
                  </a:cubicBezTo>
                  <a:lnTo>
                    <a:pt x="260" y="620"/>
                  </a:lnTo>
                  <a:cubicBezTo>
                    <a:pt x="260" y="620"/>
                    <a:pt x="312" y="588"/>
                    <a:pt x="376" y="582"/>
                  </a:cubicBezTo>
                  <a:cubicBezTo>
                    <a:pt x="458" y="575"/>
                    <a:pt x="536" y="599"/>
                    <a:pt x="536" y="793"/>
                  </a:cubicBezTo>
                  <a:cubicBezTo>
                    <a:pt x="536" y="997"/>
                    <a:pt x="501" y="1037"/>
                    <a:pt x="391" y="1034"/>
                  </a:cubicBezTo>
                  <a:close/>
                  <a:moveTo>
                    <a:pt x="480" y="364"/>
                  </a:moveTo>
                  <a:lnTo>
                    <a:pt x="480" y="364"/>
                  </a:lnTo>
                  <a:cubicBezTo>
                    <a:pt x="352" y="364"/>
                    <a:pt x="265" y="421"/>
                    <a:pt x="265" y="421"/>
                  </a:cubicBezTo>
                  <a:lnTo>
                    <a:pt x="265" y="19"/>
                  </a:lnTo>
                  <a:cubicBezTo>
                    <a:pt x="265" y="8"/>
                    <a:pt x="257" y="0"/>
                    <a:pt x="246" y="0"/>
                  </a:cubicBezTo>
                  <a:lnTo>
                    <a:pt x="18" y="0"/>
                  </a:lnTo>
                  <a:cubicBezTo>
                    <a:pt x="8" y="0"/>
                    <a:pt x="0" y="8"/>
                    <a:pt x="0" y="19"/>
                  </a:cubicBezTo>
                  <a:lnTo>
                    <a:pt x="0" y="1208"/>
                  </a:lnTo>
                  <a:cubicBezTo>
                    <a:pt x="0" y="1218"/>
                    <a:pt x="8" y="1227"/>
                    <a:pt x="18" y="1227"/>
                  </a:cubicBezTo>
                  <a:lnTo>
                    <a:pt x="176" y="1227"/>
                  </a:lnTo>
                  <a:cubicBezTo>
                    <a:pt x="184" y="1227"/>
                    <a:pt x="189" y="1223"/>
                    <a:pt x="193" y="1217"/>
                  </a:cubicBezTo>
                  <a:cubicBezTo>
                    <a:pt x="197" y="1210"/>
                    <a:pt x="203" y="1162"/>
                    <a:pt x="203" y="1162"/>
                  </a:cubicBezTo>
                  <a:cubicBezTo>
                    <a:pt x="203" y="1162"/>
                    <a:pt x="296" y="1250"/>
                    <a:pt x="472" y="1250"/>
                  </a:cubicBezTo>
                  <a:cubicBezTo>
                    <a:pt x="679" y="1250"/>
                    <a:pt x="798" y="1145"/>
                    <a:pt x="798" y="779"/>
                  </a:cubicBezTo>
                  <a:cubicBezTo>
                    <a:pt x="798" y="412"/>
                    <a:pt x="608" y="364"/>
                    <a:pt x="480" y="364"/>
                  </a:cubicBez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sp>
          <p:nvSpPr>
            <p:cNvPr id="38" name="Freeform 11">
              <a:extLst>
                <a:ext uri="{FF2B5EF4-FFF2-40B4-BE49-F238E27FC236}">
                  <a16:creationId xmlns:a16="http://schemas.microsoft.com/office/drawing/2014/main" id="{4AD201FE-12A5-47E1-AA12-EC4E5F34CFF5}"/>
                </a:ext>
              </a:extLst>
            </p:cNvPr>
            <p:cNvSpPr>
              <a:spLocks/>
            </p:cNvSpPr>
            <p:nvPr/>
          </p:nvSpPr>
          <p:spPr bwMode="auto">
            <a:xfrm>
              <a:off x="791" y="3298"/>
              <a:ext cx="166" cy="309"/>
            </a:xfrm>
            <a:custGeom>
              <a:avLst/>
              <a:gdLst>
                <a:gd name="T0" fmla="*/ 569 w 591"/>
                <a:gd name="T1" fmla="*/ 238 h 1098"/>
                <a:gd name="T2" fmla="*/ 569 w 591"/>
                <a:gd name="T3" fmla="*/ 238 h 1098"/>
                <a:gd name="T4" fmla="*/ 399 w 591"/>
                <a:gd name="T5" fmla="*/ 238 h 1098"/>
                <a:gd name="T6" fmla="*/ 398 w 591"/>
                <a:gd name="T7" fmla="*/ 13 h 1098"/>
                <a:gd name="T8" fmla="*/ 384 w 591"/>
                <a:gd name="T9" fmla="*/ 0 h 1098"/>
                <a:gd name="T10" fmla="*/ 152 w 591"/>
                <a:gd name="T11" fmla="*/ 0 h 1098"/>
                <a:gd name="T12" fmla="*/ 138 w 591"/>
                <a:gd name="T13" fmla="*/ 13 h 1098"/>
                <a:gd name="T14" fmla="*/ 138 w 591"/>
                <a:gd name="T15" fmla="*/ 245 h 1098"/>
                <a:gd name="T16" fmla="*/ 14 w 591"/>
                <a:gd name="T17" fmla="*/ 276 h 1098"/>
                <a:gd name="T18" fmla="*/ 0 w 591"/>
                <a:gd name="T19" fmla="*/ 294 h 1098"/>
                <a:gd name="T20" fmla="*/ 0 w 591"/>
                <a:gd name="T21" fmla="*/ 440 h 1098"/>
                <a:gd name="T22" fmla="*/ 19 w 591"/>
                <a:gd name="T23" fmla="*/ 459 h 1098"/>
                <a:gd name="T24" fmla="*/ 138 w 591"/>
                <a:gd name="T25" fmla="*/ 459 h 1098"/>
                <a:gd name="T26" fmla="*/ 138 w 591"/>
                <a:gd name="T27" fmla="*/ 811 h 1098"/>
                <a:gd name="T28" fmla="*/ 445 w 591"/>
                <a:gd name="T29" fmla="*/ 1098 h 1098"/>
                <a:gd name="T30" fmla="*/ 580 w 591"/>
                <a:gd name="T31" fmla="*/ 1076 h 1098"/>
                <a:gd name="T32" fmla="*/ 591 w 591"/>
                <a:gd name="T33" fmla="*/ 1059 h 1098"/>
                <a:gd name="T34" fmla="*/ 591 w 591"/>
                <a:gd name="T35" fmla="*/ 898 h 1098"/>
                <a:gd name="T36" fmla="*/ 572 w 591"/>
                <a:gd name="T37" fmla="*/ 879 h 1098"/>
                <a:gd name="T38" fmla="*/ 511 w 591"/>
                <a:gd name="T39" fmla="*/ 883 h 1098"/>
                <a:gd name="T40" fmla="*/ 399 w 591"/>
                <a:gd name="T41" fmla="*/ 793 h 1098"/>
                <a:gd name="T42" fmla="*/ 399 w 591"/>
                <a:gd name="T43" fmla="*/ 459 h 1098"/>
                <a:gd name="T44" fmla="*/ 569 w 591"/>
                <a:gd name="T45" fmla="*/ 459 h 1098"/>
                <a:gd name="T46" fmla="*/ 588 w 591"/>
                <a:gd name="T47" fmla="*/ 440 h 1098"/>
                <a:gd name="T48" fmla="*/ 588 w 591"/>
                <a:gd name="T49" fmla="*/ 257 h 1098"/>
                <a:gd name="T50" fmla="*/ 569 w 591"/>
                <a:gd name="T51" fmla="*/ 23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1" h="1098">
                  <a:moveTo>
                    <a:pt x="569" y="238"/>
                  </a:moveTo>
                  <a:lnTo>
                    <a:pt x="569" y="238"/>
                  </a:lnTo>
                  <a:lnTo>
                    <a:pt x="399" y="238"/>
                  </a:lnTo>
                  <a:cubicBezTo>
                    <a:pt x="399" y="238"/>
                    <a:pt x="398" y="13"/>
                    <a:pt x="398" y="13"/>
                  </a:cubicBezTo>
                  <a:cubicBezTo>
                    <a:pt x="398" y="4"/>
                    <a:pt x="394" y="0"/>
                    <a:pt x="384" y="0"/>
                  </a:cubicBezTo>
                  <a:lnTo>
                    <a:pt x="152" y="0"/>
                  </a:lnTo>
                  <a:cubicBezTo>
                    <a:pt x="143" y="0"/>
                    <a:pt x="138" y="4"/>
                    <a:pt x="138" y="13"/>
                  </a:cubicBezTo>
                  <a:lnTo>
                    <a:pt x="138" y="245"/>
                  </a:lnTo>
                  <a:cubicBezTo>
                    <a:pt x="138" y="245"/>
                    <a:pt x="22" y="274"/>
                    <a:pt x="14" y="276"/>
                  </a:cubicBezTo>
                  <a:cubicBezTo>
                    <a:pt x="6" y="278"/>
                    <a:pt x="0" y="285"/>
                    <a:pt x="0" y="294"/>
                  </a:cubicBezTo>
                  <a:lnTo>
                    <a:pt x="0" y="440"/>
                  </a:lnTo>
                  <a:cubicBezTo>
                    <a:pt x="0" y="451"/>
                    <a:pt x="8" y="459"/>
                    <a:pt x="19" y="459"/>
                  </a:cubicBezTo>
                  <a:lnTo>
                    <a:pt x="138" y="459"/>
                  </a:lnTo>
                  <a:lnTo>
                    <a:pt x="138" y="811"/>
                  </a:lnTo>
                  <a:cubicBezTo>
                    <a:pt x="138" y="1072"/>
                    <a:pt x="321" y="1098"/>
                    <a:pt x="445" y="1098"/>
                  </a:cubicBezTo>
                  <a:cubicBezTo>
                    <a:pt x="501" y="1098"/>
                    <a:pt x="569" y="1080"/>
                    <a:pt x="580" y="1076"/>
                  </a:cubicBezTo>
                  <a:cubicBezTo>
                    <a:pt x="587" y="1073"/>
                    <a:pt x="591" y="1066"/>
                    <a:pt x="591" y="1059"/>
                  </a:cubicBezTo>
                  <a:lnTo>
                    <a:pt x="591" y="898"/>
                  </a:lnTo>
                  <a:cubicBezTo>
                    <a:pt x="591" y="887"/>
                    <a:pt x="582" y="879"/>
                    <a:pt x="572" y="879"/>
                  </a:cubicBezTo>
                  <a:cubicBezTo>
                    <a:pt x="562" y="879"/>
                    <a:pt x="537" y="883"/>
                    <a:pt x="511" y="883"/>
                  </a:cubicBezTo>
                  <a:cubicBezTo>
                    <a:pt x="427" y="883"/>
                    <a:pt x="399" y="844"/>
                    <a:pt x="399" y="793"/>
                  </a:cubicBezTo>
                  <a:cubicBezTo>
                    <a:pt x="399" y="743"/>
                    <a:pt x="399" y="459"/>
                    <a:pt x="399" y="459"/>
                  </a:cubicBezTo>
                  <a:lnTo>
                    <a:pt x="569" y="459"/>
                  </a:lnTo>
                  <a:cubicBezTo>
                    <a:pt x="579" y="459"/>
                    <a:pt x="588" y="451"/>
                    <a:pt x="588" y="440"/>
                  </a:cubicBezTo>
                  <a:lnTo>
                    <a:pt x="588" y="257"/>
                  </a:lnTo>
                  <a:cubicBezTo>
                    <a:pt x="588" y="247"/>
                    <a:pt x="579" y="238"/>
                    <a:pt x="569" y="238"/>
                  </a:cubicBez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grpSp>
      <p:pic>
        <p:nvPicPr>
          <p:cNvPr id="15" name="Picture 14">
            <a:extLst>
              <a:ext uri="{FF2B5EF4-FFF2-40B4-BE49-F238E27FC236}">
                <a16:creationId xmlns:a16="http://schemas.microsoft.com/office/drawing/2014/main" id="{4729C34B-1513-464F-BC5D-58CBFCC2DD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3607" y="1294669"/>
            <a:ext cx="363922" cy="362405"/>
          </a:xfrm>
          <a:prstGeom prst="rect">
            <a:avLst/>
          </a:prstGeom>
        </p:spPr>
      </p:pic>
      <p:pic>
        <p:nvPicPr>
          <p:cNvPr id="21" name="Picture 20">
            <a:extLst>
              <a:ext uri="{FF2B5EF4-FFF2-40B4-BE49-F238E27FC236}">
                <a16:creationId xmlns:a16="http://schemas.microsoft.com/office/drawing/2014/main" id="{18EA3E70-5EE0-4828-82F8-98E61FB77E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1" y="2511250"/>
            <a:ext cx="503597" cy="419747"/>
          </a:xfrm>
          <a:prstGeom prst="rect">
            <a:avLst/>
          </a:prstGeom>
        </p:spPr>
      </p:pic>
      <p:pic>
        <p:nvPicPr>
          <p:cNvPr id="23" name="Picture 22">
            <a:extLst>
              <a:ext uri="{FF2B5EF4-FFF2-40B4-BE49-F238E27FC236}">
                <a16:creationId xmlns:a16="http://schemas.microsoft.com/office/drawing/2014/main" id="{40215702-D9BC-4217-9DA7-77AF8DF163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6703" y="2511250"/>
            <a:ext cx="419747" cy="419747"/>
          </a:xfrm>
          <a:prstGeom prst="rect">
            <a:avLst/>
          </a:prstGeom>
        </p:spPr>
      </p:pic>
      <p:pic>
        <p:nvPicPr>
          <p:cNvPr id="25" name="Picture 24">
            <a:extLst>
              <a:ext uri="{FF2B5EF4-FFF2-40B4-BE49-F238E27FC236}">
                <a16:creationId xmlns:a16="http://schemas.microsoft.com/office/drawing/2014/main" id="{4E028A82-655E-4094-B476-AD521AB8069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64899" y="1265999"/>
            <a:ext cx="341118" cy="419744"/>
          </a:xfrm>
          <a:prstGeom prst="rect">
            <a:avLst/>
          </a:prstGeom>
        </p:spPr>
      </p:pic>
      <p:pic>
        <p:nvPicPr>
          <p:cNvPr id="27" name="Picture 26">
            <a:extLst>
              <a:ext uri="{FF2B5EF4-FFF2-40B4-BE49-F238E27FC236}">
                <a16:creationId xmlns:a16="http://schemas.microsoft.com/office/drawing/2014/main" id="{DD8BBE95-2954-47EF-AE57-A2B5EA54593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552" y="3813282"/>
            <a:ext cx="639616" cy="248738"/>
          </a:xfrm>
          <a:prstGeom prst="rect">
            <a:avLst/>
          </a:prstGeom>
        </p:spPr>
      </p:pic>
      <p:pic>
        <p:nvPicPr>
          <p:cNvPr id="29" name="Picture 28">
            <a:extLst>
              <a:ext uri="{FF2B5EF4-FFF2-40B4-BE49-F238E27FC236}">
                <a16:creationId xmlns:a16="http://schemas.microsoft.com/office/drawing/2014/main" id="{7D651FE0-8258-466F-82CC-A6B4571744E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82599" y="673576"/>
            <a:ext cx="359117" cy="419747"/>
          </a:xfrm>
          <a:prstGeom prst="rect">
            <a:avLst/>
          </a:prstGeom>
        </p:spPr>
      </p:pic>
      <p:pic>
        <p:nvPicPr>
          <p:cNvPr id="31" name="Picture 30">
            <a:extLst>
              <a:ext uri="{FF2B5EF4-FFF2-40B4-BE49-F238E27FC236}">
                <a16:creationId xmlns:a16="http://schemas.microsoft.com/office/drawing/2014/main" id="{DE460E25-B501-46F5-A0A7-5E34CB1E50E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14754" y="3699710"/>
            <a:ext cx="475881" cy="475881"/>
          </a:xfrm>
          <a:prstGeom prst="rect">
            <a:avLst/>
          </a:prstGeom>
        </p:spPr>
      </p:pic>
      <p:grpSp>
        <p:nvGrpSpPr>
          <p:cNvPr id="2" name="Group 1">
            <a:extLst>
              <a:ext uri="{FF2B5EF4-FFF2-40B4-BE49-F238E27FC236}">
                <a16:creationId xmlns:a16="http://schemas.microsoft.com/office/drawing/2014/main" id="{19A5BD75-ED41-4CB7-8DF3-0EBDA98708A8}"/>
              </a:ext>
            </a:extLst>
          </p:cNvPr>
          <p:cNvGrpSpPr/>
          <p:nvPr/>
        </p:nvGrpSpPr>
        <p:grpSpPr>
          <a:xfrm>
            <a:off x="6060663" y="4381856"/>
            <a:ext cx="1202991" cy="295952"/>
            <a:chOff x="8165155" y="5643584"/>
            <a:chExt cx="1604215" cy="394658"/>
          </a:xfrm>
        </p:grpSpPr>
        <p:sp>
          <p:nvSpPr>
            <p:cNvPr id="22" name="Rectangle 21">
              <a:extLst>
                <a:ext uri="{FF2B5EF4-FFF2-40B4-BE49-F238E27FC236}">
                  <a16:creationId xmlns:a16="http://schemas.microsoft.com/office/drawing/2014/main" id="{0D2CB29E-DDE7-4139-86D7-77A47839369F}"/>
                </a:ext>
              </a:extLst>
            </p:cNvPr>
            <p:cNvSpPr/>
            <p:nvPr/>
          </p:nvSpPr>
          <p:spPr bwMode="auto">
            <a:xfrm>
              <a:off x="8165155" y="5643584"/>
              <a:ext cx="1604215" cy="30001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defRPr/>
              </a:pPr>
              <a:endParaRPr lang="en-US" sz="1500" b="1" err="1">
                <a:gradFill>
                  <a:gsLst>
                    <a:gs pos="0">
                      <a:srgbClr val="FFFFFF"/>
                    </a:gs>
                    <a:gs pos="100000">
                      <a:srgbClr val="FFFFFF"/>
                    </a:gs>
                  </a:gsLst>
                  <a:lin ang="5400000" scaled="0"/>
                </a:gradFill>
                <a:latin typeface="Segoe UI"/>
                <a:ea typeface="Segoe UI" pitchFamily="34" charset="0"/>
                <a:cs typeface="Segoe UI" pitchFamily="34" charset="0"/>
                <a:sym typeface="Calibri"/>
              </a:endParaRPr>
            </a:p>
          </p:txBody>
        </p:sp>
        <p:pic>
          <p:nvPicPr>
            <p:cNvPr id="19" name="Picture 18">
              <a:extLst>
                <a:ext uri="{FF2B5EF4-FFF2-40B4-BE49-F238E27FC236}">
                  <a16:creationId xmlns:a16="http://schemas.microsoft.com/office/drawing/2014/main" id="{269B9B1E-992E-4D13-873D-DB826896C7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65155" y="5643584"/>
              <a:ext cx="1604215" cy="394658"/>
            </a:xfrm>
            <a:prstGeom prst="rect">
              <a:avLst/>
            </a:prstGeom>
          </p:spPr>
        </p:pic>
      </p:grpSp>
    </p:spTree>
    <p:extLst>
      <p:ext uri="{BB962C8B-B14F-4D97-AF65-F5344CB8AC3E}">
        <p14:creationId xmlns:p14="http://schemas.microsoft.com/office/powerpoint/2010/main" val="36896037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16"/>
                                        </p:tgtEl>
                                      </p:cBhvr>
                                      <p:by x="0" y="0"/>
                                    </p:animScale>
                                  </p:childTnLst>
                                </p:cTn>
                              </p:par>
                              <p:par>
                                <p:cTn id="9" presetID="1" presetClass="entr" presetSubtype="0" fill="hold" nodeType="withEffect">
                                  <p:stCondLst>
                                    <p:cond delay="500"/>
                                  </p:stCondLst>
                                  <p:childTnLst>
                                    <p:set>
                                      <p:cBhvr>
                                        <p:cTn id="10" dur="1" fill="hold">
                                          <p:stCondLst>
                                            <p:cond delay="299"/>
                                          </p:stCondLst>
                                        </p:cTn>
                                        <p:tgtEl>
                                          <p:spTgt spid="29"/>
                                        </p:tgtEl>
                                        <p:attrNameLst>
                                          <p:attrName>style.visibility</p:attrName>
                                        </p:attrNameLst>
                                      </p:cBhvr>
                                      <p:to>
                                        <p:strVal val="visible"/>
                                      </p:to>
                                    </p:set>
                                  </p:childTnLst>
                                </p:cTn>
                              </p:par>
                              <p:par>
                                <p:cTn id="11" presetID="6" presetClass="emph" presetSubtype="0" accel="100000" autoRev="1" fill="hold" nodeType="withEffect">
                                  <p:stCondLst>
                                    <p:cond delay="500"/>
                                  </p:stCondLst>
                                  <p:childTnLst>
                                    <p:animScale>
                                      <p:cBhvr>
                                        <p:cTn id="12" dur="300" fill="hold"/>
                                        <p:tgtEl>
                                          <p:spTgt spid="29"/>
                                        </p:tgtEl>
                                      </p:cBhvr>
                                      <p:by x="0" y="0"/>
                                    </p:animScale>
                                  </p:childTnLst>
                                </p:cTn>
                              </p:par>
                              <p:par>
                                <p:cTn id="13" presetID="1" presetClass="entr" presetSubtype="0" fill="hold" nodeType="withEffect">
                                  <p:stCondLst>
                                    <p:cond delay="500"/>
                                  </p:stCondLst>
                                  <p:childTnLst>
                                    <p:set>
                                      <p:cBhvr>
                                        <p:cTn id="14" dur="1" fill="hold">
                                          <p:stCondLst>
                                            <p:cond delay="299"/>
                                          </p:stCondLst>
                                        </p:cTn>
                                        <p:tgtEl>
                                          <p:spTgt spid="15"/>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300" fill="hold"/>
                                        <p:tgtEl>
                                          <p:spTgt spid="15"/>
                                        </p:tgtEl>
                                      </p:cBhvr>
                                      <p:by x="0" y="0"/>
                                    </p:animScale>
                                  </p:childTnLst>
                                </p:cTn>
                              </p:par>
                              <p:par>
                                <p:cTn id="17" presetID="1" presetClass="entr" presetSubtype="0" fill="hold" nodeType="withEffect">
                                  <p:stCondLst>
                                    <p:cond delay="500"/>
                                  </p:stCondLst>
                                  <p:childTnLst>
                                    <p:set>
                                      <p:cBhvr>
                                        <p:cTn id="18" dur="1" fill="hold">
                                          <p:stCondLst>
                                            <p:cond delay="299"/>
                                          </p:stCondLst>
                                        </p:cTn>
                                        <p:tgtEl>
                                          <p:spTgt spid="23"/>
                                        </p:tgtEl>
                                        <p:attrNameLst>
                                          <p:attrName>style.visibility</p:attrName>
                                        </p:attrNameLst>
                                      </p:cBhvr>
                                      <p:to>
                                        <p:strVal val="visible"/>
                                      </p:to>
                                    </p:set>
                                  </p:childTnLst>
                                </p:cTn>
                              </p:par>
                              <p:par>
                                <p:cTn id="19" presetID="6" presetClass="emph" presetSubtype="0" accel="100000" autoRev="1" fill="hold" nodeType="withEffect">
                                  <p:stCondLst>
                                    <p:cond delay="500"/>
                                  </p:stCondLst>
                                  <p:childTnLst>
                                    <p:animScale>
                                      <p:cBhvr>
                                        <p:cTn id="20" dur="300" fill="hold"/>
                                        <p:tgtEl>
                                          <p:spTgt spid="23"/>
                                        </p:tgtEl>
                                      </p:cBhvr>
                                      <p:by x="0" y="0"/>
                                    </p:animScale>
                                  </p:childTnLst>
                                </p:cTn>
                              </p:par>
                              <p:par>
                                <p:cTn id="21" presetID="1" presetClass="entr" presetSubtype="0" fill="hold" nodeType="withEffect">
                                  <p:stCondLst>
                                    <p:cond delay="500"/>
                                  </p:stCondLst>
                                  <p:childTnLst>
                                    <p:set>
                                      <p:cBhvr>
                                        <p:cTn id="22" dur="1" fill="hold">
                                          <p:stCondLst>
                                            <p:cond delay="299"/>
                                          </p:stCondLst>
                                        </p:cTn>
                                        <p:tgtEl>
                                          <p:spTgt spid="27"/>
                                        </p:tgtEl>
                                        <p:attrNameLst>
                                          <p:attrName>style.visibility</p:attrName>
                                        </p:attrNameLst>
                                      </p:cBhvr>
                                      <p:to>
                                        <p:strVal val="visible"/>
                                      </p:to>
                                    </p:set>
                                  </p:childTnLst>
                                </p:cTn>
                              </p:par>
                              <p:par>
                                <p:cTn id="23" presetID="6" presetClass="emph" presetSubtype="0" accel="100000" autoRev="1" fill="hold" nodeType="withEffect">
                                  <p:stCondLst>
                                    <p:cond delay="500"/>
                                  </p:stCondLst>
                                  <p:childTnLst>
                                    <p:animScale>
                                      <p:cBhvr>
                                        <p:cTn id="24" dur="300" fill="hold"/>
                                        <p:tgtEl>
                                          <p:spTgt spid="27"/>
                                        </p:tgtEl>
                                      </p:cBhvr>
                                      <p:by x="0" y="0"/>
                                    </p:animScale>
                                  </p:childTnLst>
                                </p:cTn>
                              </p:par>
                              <p:par>
                                <p:cTn id="25" presetID="1" presetClass="entr" presetSubtype="0" fill="hold" nodeType="withEffect">
                                  <p:stCondLst>
                                    <p:cond delay="500"/>
                                  </p:stCondLst>
                                  <p:childTnLst>
                                    <p:set>
                                      <p:cBhvr>
                                        <p:cTn id="26" dur="1" fill="hold">
                                          <p:stCondLst>
                                            <p:cond delay="299"/>
                                          </p:stCondLst>
                                        </p:cTn>
                                        <p:tgtEl>
                                          <p:spTgt spid="2"/>
                                        </p:tgtEl>
                                        <p:attrNameLst>
                                          <p:attrName>style.visibility</p:attrName>
                                        </p:attrNameLst>
                                      </p:cBhvr>
                                      <p:to>
                                        <p:strVal val="visible"/>
                                      </p:to>
                                    </p:set>
                                  </p:childTnLst>
                                </p:cTn>
                              </p:par>
                              <p:par>
                                <p:cTn id="27" presetID="6" presetClass="emph" presetSubtype="0" accel="100000" autoRev="1" fill="hold" nodeType="withEffect">
                                  <p:stCondLst>
                                    <p:cond delay="500"/>
                                  </p:stCondLst>
                                  <p:childTnLst>
                                    <p:animScale>
                                      <p:cBhvr>
                                        <p:cTn id="28" dur="300" fill="hold"/>
                                        <p:tgtEl>
                                          <p:spTgt spid="2"/>
                                        </p:tgtEl>
                                      </p:cBhvr>
                                      <p:by x="0" y="0"/>
                                    </p:animScale>
                                  </p:childTnLst>
                                </p:cTn>
                              </p:par>
                              <p:par>
                                <p:cTn id="29" presetID="1" presetClass="entr" presetSubtype="0" fill="hold" nodeType="withEffect">
                                  <p:stCondLst>
                                    <p:cond delay="500"/>
                                  </p:stCondLst>
                                  <p:childTnLst>
                                    <p:set>
                                      <p:cBhvr>
                                        <p:cTn id="30" dur="1" fill="hold">
                                          <p:stCondLst>
                                            <p:cond delay="299"/>
                                          </p:stCondLst>
                                        </p:cTn>
                                        <p:tgtEl>
                                          <p:spTgt spid="31"/>
                                        </p:tgtEl>
                                        <p:attrNameLst>
                                          <p:attrName>style.visibility</p:attrName>
                                        </p:attrNameLst>
                                      </p:cBhvr>
                                      <p:to>
                                        <p:strVal val="visible"/>
                                      </p:to>
                                    </p:set>
                                  </p:childTnLst>
                                </p:cTn>
                              </p:par>
                              <p:par>
                                <p:cTn id="31" presetID="6" presetClass="emph" presetSubtype="0" accel="100000" autoRev="1" fill="hold" nodeType="withEffect">
                                  <p:stCondLst>
                                    <p:cond delay="500"/>
                                  </p:stCondLst>
                                  <p:childTnLst>
                                    <p:animScale>
                                      <p:cBhvr>
                                        <p:cTn id="32" dur="300" fill="hold"/>
                                        <p:tgtEl>
                                          <p:spTgt spid="31"/>
                                        </p:tgtEl>
                                      </p:cBhvr>
                                      <p:by x="0" y="0"/>
                                    </p:animScale>
                                  </p:childTnLst>
                                </p:cTn>
                              </p:par>
                              <p:par>
                                <p:cTn id="33" presetID="1" presetClass="entr" presetSubtype="0" fill="hold" nodeType="withEffect">
                                  <p:stCondLst>
                                    <p:cond delay="500"/>
                                  </p:stCondLst>
                                  <p:childTnLst>
                                    <p:set>
                                      <p:cBhvr>
                                        <p:cTn id="34" dur="1" fill="hold">
                                          <p:stCondLst>
                                            <p:cond delay="299"/>
                                          </p:stCondLst>
                                        </p:cTn>
                                        <p:tgtEl>
                                          <p:spTgt spid="21"/>
                                        </p:tgtEl>
                                        <p:attrNameLst>
                                          <p:attrName>style.visibility</p:attrName>
                                        </p:attrNameLst>
                                      </p:cBhvr>
                                      <p:to>
                                        <p:strVal val="visible"/>
                                      </p:to>
                                    </p:set>
                                  </p:childTnLst>
                                </p:cTn>
                              </p:par>
                              <p:par>
                                <p:cTn id="35" presetID="6" presetClass="emph" presetSubtype="0" accel="100000" autoRev="1" fill="hold" nodeType="withEffect">
                                  <p:stCondLst>
                                    <p:cond delay="500"/>
                                  </p:stCondLst>
                                  <p:childTnLst>
                                    <p:animScale>
                                      <p:cBhvr>
                                        <p:cTn id="36" dur="300" fill="hold"/>
                                        <p:tgtEl>
                                          <p:spTgt spid="21"/>
                                        </p:tgtEl>
                                      </p:cBhvr>
                                      <p:by x="0" y="0"/>
                                    </p:animScale>
                                  </p:childTnLst>
                                </p:cTn>
                              </p:par>
                              <p:par>
                                <p:cTn id="37" presetID="1" presetClass="entr" presetSubtype="0" fill="hold" nodeType="withEffect">
                                  <p:stCondLst>
                                    <p:cond delay="500"/>
                                  </p:stCondLst>
                                  <p:childTnLst>
                                    <p:set>
                                      <p:cBhvr>
                                        <p:cTn id="38" dur="1" fill="hold">
                                          <p:stCondLst>
                                            <p:cond delay="299"/>
                                          </p:stCondLst>
                                        </p:cTn>
                                        <p:tgtEl>
                                          <p:spTgt spid="25"/>
                                        </p:tgtEl>
                                        <p:attrNameLst>
                                          <p:attrName>style.visibility</p:attrName>
                                        </p:attrNameLst>
                                      </p:cBhvr>
                                      <p:to>
                                        <p:strVal val="visible"/>
                                      </p:to>
                                    </p:set>
                                  </p:childTnLst>
                                </p:cTn>
                              </p:par>
                              <p:par>
                                <p:cTn id="39" presetID="6" presetClass="emph" presetSubtype="0" accel="100000" autoRev="1" fill="hold" nodeType="withEffect">
                                  <p:stCondLst>
                                    <p:cond delay="500"/>
                                  </p:stCondLst>
                                  <p:childTnLst>
                                    <p:animScale>
                                      <p:cBhvr>
                                        <p:cTn id="40" dur="300" fill="hold"/>
                                        <p:tgtEl>
                                          <p:spTgt spid="25"/>
                                        </p:tgtEl>
                                      </p:cBhvr>
                                      <p:by x="0" y="0"/>
                                    </p:animScale>
                                  </p:childTnLst>
                                </p:cTn>
                              </p:par>
                              <p:par>
                                <p:cTn id="41" presetID="10" presetClass="entr" presetSubtype="0" fill="hold" grpId="0" nodeType="withEffect">
                                  <p:stCondLst>
                                    <p:cond delay="35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400"/>
                                        <p:tgtEl>
                                          <p:spTgt spid="13"/>
                                        </p:tgtEl>
                                      </p:cBhvr>
                                    </p:animEffect>
                                  </p:childTnLst>
                                </p:cTn>
                              </p:par>
                              <p:par>
                                <p:cTn id="44" presetID="42" presetClass="path" presetSubtype="0" decel="100000" fill="hold" grpId="1" nodeType="withEffect">
                                  <p:stCondLst>
                                    <p:cond delay="0"/>
                                  </p:stCondLst>
                                  <p:childTnLst>
                                    <p:animMotion origin="layout" path="M 2.29167E-6 -1.48148E-6 L 2.29167E-6 0.0963 " pathEditMode="relative" rAng="0" ptsTypes="AA">
                                      <p:cBhvr>
                                        <p:cTn id="45" dur="700" spd="-100000" fill="hold"/>
                                        <p:tgtEl>
                                          <p:spTgt spid="13"/>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3" grpId="0" animBg="1"/>
      <p:bldP spid="13" grpId="1" animBg="1"/>
    </p:bld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260932" y="731"/>
            <a:ext cx="5882420" cy="5142041"/>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4596070" y="1101988"/>
            <a:ext cx="4547283" cy="3311159"/>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54600" y="2472571"/>
            <a:ext cx="4018945" cy="854080"/>
          </a:xfrm>
          <a:ln w="12700">
            <a:miter lim="400000"/>
          </a:ln>
        </p:spPr>
        <p:txBody>
          <a:bodyPr wrap="square" lIns="0" tIns="0" rIns="0" bIns="0">
            <a:spAutoFit/>
          </a:bodyPr>
          <a:lstStyle/>
          <a:p>
            <a:r>
              <a:rPr lang="en-GB" sz="2775" kern="1200" spc="-74" dirty="0">
                <a:solidFill>
                  <a:schemeClr val="bg1"/>
                </a:solidFill>
              </a:rPr>
              <a:t>Azure DevOps</a:t>
            </a:r>
            <a:br>
              <a:rPr lang="en-GB" sz="2775" kern="1200" spc="-74" dirty="0">
                <a:solidFill>
                  <a:schemeClr val="bg1"/>
                </a:solidFill>
              </a:rPr>
            </a:br>
            <a:r>
              <a:rPr lang="en-GB" sz="2775" kern="1200" spc="-74" dirty="0">
                <a:solidFill>
                  <a:schemeClr val="bg1"/>
                </a:solidFill>
              </a:rPr>
              <a:t>Integrated with GitHub</a:t>
            </a:r>
            <a:endParaRPr lang="en-US" sz="2775" kern="1200" spc="-74" dirty="0">
              <a:solidFill>
                <a:schemeClr val="bg1"/>
              </a:solidFill>
            </a:endParaRPr>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4294967295"/>
          </p:nvPr>
        </p:nvSpPr>
        <p:spPr>
          <a:xfrm>
            <a:off x="591404" y="3527737"/>
            <a:ext cx="3759616" cy="1429844"/>
          </a:xfrm>
        </p:spPr>
        <p:txBody>
          <a:bodyPr/>
          <a:lstStyle/>
          <a:p>
            <a:pPr>
              <a:lnSpc>
                <a:spcPct val="100000"/>
              </a:lnSpc>
            </a:pPr>
            <a:r>
              <a:rPr lang="en-GB" dirty="0"/>
              <a:t>Rich integration with Azure Pipelines and Azure Boards</a:t>
            </a:r>
            <a:endParaRPr lang="en-US" dirty="0"/>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72103" y="840233"/>
            <a:ext cx="1740929" cy="1447147"/>
          </a:xfrm>
          <a:prstGeom prst="rect">
            <a:avLst/>
          </a:prstGeom>
        </p:spPr>
      </p:pic>
    </p:spTree>
    <p:extLst>
      <p:ext uri="{BB962C8B-B14F-4D97-AF65-F5344CB8AC3E}">
        <p14:creationId xmlns:p14="http://schemas.microsoft.com/office/powerpoint/2010/main" val="114109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525558" y="840431"/>
            <a:ext cx="8504831" cy="203710"/>
          </a:xfrm>
        </p:spPr>
        <p:txBody>
          <a:bodyPr/>
          <a:lstStyle/>
          <a:p>
            <a:r>
              <a:rPr lang="en-US" dirty="0"/>
              <a:t>When working with Azure DevOps there are 2 possible options: </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525559" y="226043"/>
            <a:ext cx="8502029" cy="554507"/>
          </a:xfrm>
        </p:spPr>
        <p:txBody>
          <a:bodyPr/>
          <a:lstStyle/>
          <a:p>
            <a:r>
              <a:rPr lang="en-US" kern="1200" spc="-74" dirty="0">
                <a:solidFill>
                  <a:schemeClr val="bg1"/>
                </a:solidFill>
              </a:rPr>
              <a:t>Working with Azure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517568" y="1537287"/>
            <a:ext cx="2722505" cy="1951315"/>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349778">
              <a:spcAft>
                <a:spcPts val="263"/>
              </a:spcAft>
              <a:defRPr/>
            </a:pPr>
            <a:r>
              <a:rPr lang="en-US" sz="1176" b="0" dirty="0">
                <a:solidFill>
                  <a:srgbClr val="5C4EE5"/>
                </a:solidFill>
                <a:latin typeface="Calibri"/>
                <a:sym typeface="Calibri"/>
              </a:rPr>
              <a:t>Azure DevOps </a:t>
            </a:r>
            <a:r>
              <a:rPr lang="en-US" sz="1176" dirty="0">
                <a:solidFill>
                  <a:srgbClr val="5C4EE5"/>
                </a:solidFill>
                <a:latin typeface="Calibri"/>
                <a:sym typeface="Calibri"/>
              </a:rPr>
              <a:t>Service</a:t>
            </a:r>
          </a:p>
          <a:p>
            <a:pPr algn="ctr" defTabSz="685644">
              <a:spcAft>
                <a:spcPts val="263"/>
              </a:spcAft>
              <a:defRPr/>
            </a:pPr>
            <a:endParaRPr lang="en-US" sz="1176" dirty="0">
              <a:solidFill>
                <a:srgbClr val="0078D7"/>
              </a:solidFill>
              <a:latin typeface="Segoe UI"/>
              <a:sym typeface="Calibri"/>
            </a:endParaRP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The </a:t>
            </a:r>
            <a:r>
              <a:rPr lang="en-US" sz="1176" dirty="0">
                <a:solidFill>
                  <a:srgbClr val="000000"/>
                </a:solidFill>
                <a:latin typeface="Helvetica"/>
                <a:sym typeface="Calibri"/>
              </a:rPr>
              <a:t>cloud offering </a:t>
            </a:r>
            <a:r>
              <a:rPr lang="en-US" sz="1176" b="0" dirty="0">
                <a:solidFill>
                  <a:srgbClr val="000000"/>
                </a:solidFill>
                <a:latin typeface="Helvetica"/>
                <a:sym typeface="Calibri"/>
              </a:rPr>
              <a:t>that provides a scalable, reliable, and globally available hosted service.</a:t>
            </a: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 It's backed by a 99.9% SLA, monitored by our 24/7 operations team, and available in local data centers around the world.</a:t>
            </a: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5528105" y="1572357"/>
            <a:ext cx="2716903" cy="2776858"/>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349778">
              <a:spcAft>
                <a:spcPts val="263"/>
              </a:spcAft>
              <a:defRPr/>
            </a:pPr>
            <a:r>
              <a:rPr lang="en-US" sz="1176" b="0" dirty="0">
                <a:solidFill>
                  <a:srgbClr val="5C4EE5"/>
                </a:solidFill>
                <a:latin typeface="Calibri"/>
                <a:sym typeface="Calibri"/>
              </a:rPr>
              <a:t>Azure DevOps </a:t>
            </a:r>
            <a:r>
              <a:rPr lang="en-US" sz="1176" dirty="0">
                <a:solidFill>
                  <a:srgbClr val="5C4EE5"/>
                </a:solidFill>
                <a:latin typeface="Calibri"/>
                <a:sym typeface="Calibri"/>
              </a:rPr>
              <a:t>Server</a:t>
            </a:r>
          </a:p>
          <a:p>
            <a:pPr algn="ctr" defTabSz="685644">
              <a:spcAft>
                <a:spcPts val="263"/>
              </a:spcAft>
              <a:defRPr/>
            </a:pPr>
            <a:endParaRPr lang="en-US" sz="1028" dirty="0">
              <a:solidFill>
                <a:srgbClr val="0078D7"/>
              </a:solidFill>
              <a:latin typeface="Segoe UI"/>
              <a:sym typeface="Calibri"/>
            </a:endParaRP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Is the </a:t>
            </a:r>
            <a:r>
              <a:rPr lang="en-US" sz="1176" dirty="0">
                <a:solidFill>
                  <a:srgbClr val="000000"/>
                </a:solidFill>
                <a:latin typeface="Helvetica"/>
                <a:sym typeface="Calibri"/>
              </a:rPr>
              <a:t>on-premises offering </a:t>
            </a:r>
            <a:r>
              <a:rPr lang="en-US" sz="1176" b="0" dirty="0">
                <a:solidFill>
                  <a:srgbClr val="000000"/>
                </a:solidFill>
                <a:latin typeface="Helvetica"/>
                <a:sym typeface="Calibri"/>
              </a:rPr>
              <a:t>that's built on a SQL Server back end</a:t>
            </a: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In cases when you need your data to stay within their network or when you want access to SQL Server reporting services that integrate with Azure DevOps data and tools. </a:t>
            </a: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76388" y="1826271"/>
            <a:ext cx="2604866" cy="0"/>
          </a:xfrm>
          <a:prstGeom prst="line">
            <a:avLst/>
          </a:prstGeom>
          <a:noFill/>
          <a:ln w="12700" cap="flat" cmpd="sng" algn="ctr">
            <a:solidFill>
              <a:srgbClr val="5C4EE5"/>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5584124" y="1861341"/>
            <a:ext cx="2604866" cy="0"/>
          </a:xfrm>
          <a:prstGeom prst="line">
            <a:avLst/>
          </a:prstGeom>
          <a:noFill/>
          <a:ln w="12700" cap="flat" cmpd="sng" algn="ctr">
            <a:solidFill>
              <a:srgbClr val="5C4EE5"/>
            </a:solidFill>
            <a:prstDash val="solid"/>
            <a:miter lim="800000"/>
          </a:ln>
          <a:effectLst/>
        </p:spPr>
      </p:cxnSp>
      <p:sp>
        <p:nvSpPr>
          <p:cNvPr id="17" name="Text Placeholder 4">
            <a:extLst>
              <a:ext uri="{FF2B5EF4-FFF2-40B4-BE49-F238E27FC236}">
                <a16:creationId xmlns:a16="http://schemas.microsoft.com/office/drawing/2014/main" id="{8094DDAC-5DD4-4A29-875A-10147169061B}"/>
              </a:ext>
            </a:extLst>
          </p:cNvPr>
          <p:cNvSpPr txBox="1">
            <a:spLocks/>
          </p:cNvSpPr>
          <p:nvPr/>
        </p:nvSpPr>
        <p:spPr>
          <a:xfrm>
            <a:off x="517568" y="3515929"/>
            <a:ext cx="8504831" cy="611321"/>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spcAft>
                <a:spcPts val="882"/>
              </a:spcAft>
              <a:buFont typeface="Arial" panose="020B0604020202020204" pitchFamily="34" charset="0"/>
              <a:buNone/>
              <a:defRPr sz="1765" b="0" i="0" kern="1200">
                <a:solidFill>
                  <a:srgbClr val="000000"/>
                </a:solidFill>
                <a:latin typeface="+mn-lt"/>
                <a:ea typeface="+mn-ea"/>
                <a:cs typeface="+mn-cs"/>
              </a:defRPr>
            </a:lvl1pPr>
            <a:lvl2pPr marL="224097" indent="0" algn="l" defTabSz="914400" rtl="0" eaLnBrk="1" latinLnBrk="0" hangingPunct="1">
              <a:lnSpc>
                <a:spcPct val="100000"/>
              </a:lnSpc>
              <a:spcBef>
                <a:spcPts val="0"/>
              </a:spcBef>
              <a:spcAft>
                <a:spcPts val="1372"/>
              </a:spcAft>
              <a:buFont typeface="Arial" panose="020B0604020202020204" pitchFamily="34" charset="0"/>
              <a:buNone/>
              <a:defRPr sz="1765" kern="1200">
                <a:solidFill>
                  <a:srgbClr val="000000"/>
                </a:solidFill>
                <a:latin typeface="+mn-lt"/>
                <a:ea typeface="+mn-ea"/>
                <a:cs typeface="+mn-cs"/>
              </a:defRPr>
            </a:lvl2pPr>
            <a:lvl3pPr marL="448193" indent="0" algn="l" defTabSz="914400" rtl="0" eaLnBrk="1" latinLnBrk="0" hangingPunct="1">
              <a:lnSpc>
                <a:spcPct val="100000"/>
              </a:lnSpc>
              <a:spcBef>
                <a:spcPts val="0"/>
              </a:spcBef>
              <a:spcAft>
                <a:spcPts val="1372"/>
              </a:spcAft>
              <a:buFont typeface="Arial" panose="020B0604020202020204" pitchFamily="34" charset="0"/>
              <a:buNone/>
              <a:defRPr sz="1372" kern="1200">
                <a:solidFill>
                  <a:srgbClr val="000000"/>
                </a:solidFill>
                <a:latin typeface="+mn-lt"/>
                <a:ea typeface="+mn-ea"/>
                <a:cs typeface="+mn-cs"/>
              </a:defRPr>
            </a:lvl3pPr>
            <a:lvl4pPr marL="672290" indent="0" algn="l" defTabSz="914400" rtl="0" eaLnBrk="1" latinLnBrk="0" hangingPunct="1">
              <a:lnSpc>
                <a:spcPct val="90000"/>
              </a:lnSpc>
              <a:spcBef>
                <a:spcPts val="0"/>
              </a:spcBef>
              <a:spcAft>
                <a:spcPts val="1274"/>
              </a:spcAft>
              <a:buFont typeface="Arial" panose="020B0604020202020204" pitchFamily="34" charset="0"/>
              <a:buNone/>
              <a:defRPr sz="1961"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42900">
              <a:spcAft>
                <a:spcPts val="331"/>
              </a:spcAft>
              <a:buClrTx/>
            </a:pPr>
            <a:r>
              <a:rPr lang="en-US" sz="1324" dirty="0">
                <a:latin typeface="Helvetica"/>
                <a:sym typeface="Calibri"/>
              </a:rPr>
              <a:t>There are some differences in the offerings, Azure DevOps Services doesn't support integration with SQL Server Analysis Services to support reporting; however, it has simplified management, immediate access to new featured, improved global connectivity and transitions from </a:t>
            </a:r>
            <a:r>
              <a:rPr lang="en-US" sz="1324" dirty="0" err="1">
                <a:latin typeface="Helvetica"/>
                <a:sym typeface="Calibri"/>
              </a:rPr>
              <a:t>CapEx</a:t>
            </a:r>
            <a:r>
              <a:rPr lang="en-US" sz="1324" dirty="0">
                <a:latin typeface="Helvetica"/>
                <a:sym typeface="Calibri"/>
              </a:rPr>
              <a:t> to </a:t>
            </a:r>
            <a:r>
              <a:rPr lang="en-US" sz="1324" dirty="0" err="1">
                <a:latin typeface="Helvetica"/>
                <a:sym typeface="Calibri"/>
              </a:rPr>
              <a:t>OpEx</a:t>
            </a:r>
            <a:r>
              <a:rPr lang="en-US" sz="1324" dirty="0">
                <a:latin typeface="Helvetica"/>
                <a:sym typeface="Calibri"/>
              </a:rPr>
              <a:t>.</a:t>
            </a:r>
          </a:p>
        </p:txBody>
      </p:sp>
    </p:spTree>
    <p:extLst>
      <p:ext uri="{BB962C8B-B14F-4D97-AF65-F5344CB8AC3E}">
        <p14:creationId xmlns:p14="http://schemas.microsoft.com/office/powerpoint/2010/main" val="324276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D9626-E0F4-429E-BD9C-1F968644BC38}"/>
              </a:ext>
            </a:extLst>
          </p:cNvPr>
          <p:cNvSpPr>
            <a:spLocks noGrp="1"/>
          </p:cNvSpPr>
          <p:nvPr>
            <p:ph type="title"/>
          </p:nvPr>
        </p:nvSpPr>
        <p:spPr>
          <a:xfrm>
            <a:off x="491269" y="202282"/>
            <a:ext cx="8502029" cy="568517"/>
          </a:xfrm>
          <a:ln w="12700">
            <a:miter lim="400000"/>
          </a:ln>
        </p:spPr>
        <p:txBody>
          <a:bodyPr vert="horz" wrap="square" lIns="0" tIns="61722" rIns="0" bIns="0" rtlCol="0" anchor="t">
            <a:noAutofit/>
          </a:bodyPr>
          <a:lstStyle/>
          <a:p>
            <a:r>
              <a:rPr lang="en-US" kern="1200" spc="-74" dirty="0">
                <a:solidFill>
                  <a:schemeClr val="bg1"/>
                </a:solidFill>
              </a:rPr>
              <a:t>Azure DevOps</a:t>
            </a:r>
          </a:p>
        </p:txBody>
      </p:sp>
      <p:sp>
        <p:nvSpPr>
          <p:cNvPr id="21" name="TextBox 20">
            <a:extLst>
              <a:ext uri="{FF2B5EF4-FFF2-40B4-BE49-F238E27FC236}">
                <a16:creationId xmlns:a16="http://schemas.microsoft.com/office/drawing/2014/main" id="{70F7AC59-333A-4CC1-B1D8-6CF36D4A5255}"/>
              </a:ext>
            </a:extLst>
          </p:cNvPr>
          <p:cNvSpPr txBox="1"/>
          <p:nvPr/>
        </p:nvSpPr>
        <p:spPr>
          <a:xfrm>
            <a:off x="319821" y="2337703"/>
            <a:ext cx="8502027" cy="400627"/>
          </a:xfrm>
          <a:prstGeom prst="rect">
            <a:avLst/>
          </a:prstGeom>
          <a:noFill/>
        </p:spPr>
        <p:txBody>
          <a:bodyPr wrap="square" lIns="0" tIns="107571" rIns="0" bIns="107571" rtlCol="0" anchor="t">
            <a:spAutoFit/>
          </a:bodyPr>
          <a:lstStyle/>
          <a:p>
            <a:pPr algn="ctr" defTabSz="685800" hangingPunct="0">
              <a:lnSpc>
                <a:spcPct val="90000"/>
              </a:lnSpc>
              <a:spcBef>
                <a:spcPts val="188"/>
              </a:spcBef>
              <a:spcAft>
                <a:spcPts val="441"/>
              </a:spcAft>
              <a:buClrTx/>
            </a:pPr>
            <a:r>
              <a:rPr lang="en-US" sz="1324" b="1" dirty="0">
                <a:latin typeface="Calibri"/>
                <a:cs typeface="Calibri"/>
                <a:sym typeface="Calibri"/>
              </a:rPr>
              <a:t>An end-to-end solution for organizations looking for an enterprise-grade toolchain</a:t>
            </a:r>
            <a:endParaRPr lang="en-US" sz="1324" b="1" dirty="0">
              <a:latin typeface="Calibri"/>
              <a:cs typeface="Segoe UI"/>
              <a:sym typeface="Calibri"/>
            </a:endParaRPr>
          </a:p>
        </p:txBody>
      </p:sp>
      <p:sp>
        <p:nvSpPr>
          <p:cNvPr id="16" name="TextBox 15">
            <a:extLst>
              <a:ext uri="{FF2B5EF4-FFF2-40B4-BE49-F238E27FC236}">
                <a16:creationId xmlns:a16="http://schemas.microsoft.com/office/drawing/2014/main" id="{487BB213-3E91-4065-8D2C-641247ADD04B}"/>
              </a:ext>
            </a:extLst>
          </p:cNvPr>
          <p:cNvSpPr txBox="1"/>
          <p:nvPr/>
        </p:nvSpPr>
        <p:spPr>
          <a:xfrm>
            <a:off x="1088297" y="2942893"/>
            <a:ext cx="1080773" cy="1458572"/>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square" lIns="79408" tIns="107571" rIns="79408" bIns="107571" rtlCol="0" anchor="ctr" anchorCtr="0">
            <a:noAutofit/>
          </a:bodyPr>
          <a:lstStyle/>
          <a:p>
            <a:pPr defTabSz="685800" hangingPunct="0">
              <a:lnSpc>
                <a:spcPct val="90000"/>
              </a:lnSpc>
              <a:spcBef>
                <a:spcPts val="188"/>
              </a:spcBef>
              <a:spcAft>
                <a:spcPts val="441"/>
              </a:spcAft>
              <a:buClrTx/>
            </a:pPr>
            <a:r>
              <a:rPr lang="en-US" sz="1029" b="1" dirty="0">
                <a:solidFill>
                  <a:srgbClr val="000000">
                    <a:lumMod val="65000"/>
                    <a:lumOff val="35000"/>
                  </a:srgbClr>
                </a:solidFill>
                <a:latin typeface="Helvetica"/>
                <a:sym typeface="Calibri"/>
              </a:rPr>
              <a:t>Fully Integrated with end </a:t>
            </a:r>
            <a:br>
              <a:rPr lang="en-US" sz="1029" b="1" dirty="0">
                <a:solidFill>
                  <a:srgbClr val="000000">
                    <a:lumMod val="65000"/>
                    <a:lumOff val="35000"/>
                  </a:srgbClr>
                </a:solidFill>
                <a:latin typeface="Helvetica"/>
                <a:cs typeface="Segoe UI"/>
                <a:sym typeface="Calibri"/>
              </a:rPr>
            </a:br>
            <a:r>
              <a:rPr lang="en-US" sz="1029" b="1" dirty="0">
                <a:solidFill>
                  <a:srgbClr val="000000">
                    <a:lumMod val="65000"/>
                    <a:lumOff val="35000"/>
                  </a:srgbClr>
                </a:solidFill>
                <a:latin typeface="Helvetica"/>
                <a:sym typeface="Calibri"/>
              </a:rPr>
              <a:t>to end traceability</a:t>
            </a:r>
            <a:endParaRPr lang="en-US" sz="1029" b="1" dirty="0">
              <a:solidFill>
                <a:srgbClr val="000000">
                  <a:lumMod val="65000"/>
                  <a:lumOff val="35000"/>
                </a:srgbClr>
              </a:solidFill>
              <a:latin typeface="Helvetica"/>
              <a:cs typeface="Segoe UI"/>
              <a:sym typeface="Calibri"/>
            </a:endParaRPr>
          </a:p>
        </p:txBody>
      </p:sp>
      <p:sp>
        <p:nvSpPr>
          <p:cNvPr id="27" name="Text Placeholder 4">
            <a:extLst>
              <a:ext uri="{FF2B5EF4-FFF2-40B4-BE49-F238E27FC236}">
                <a16:creationId xmlns:a16="http://schemas.microsoft.com/office/drawing/2014/main" id="{C69F7FE3-7B97-46B9-A5FB-77700CE30213}"/>
              </a:ext>
            </a:extLst>
          </p:cNvPr>
          <p:cNvSpPr txBox="1">
            <a:spLocks/>
          </p:cNvSpPr>
          <p:nvPr/>
        </p:nvSpPr>
        <p:spPr>
          <a:xfrm>
            <a:off x="521749" y="667185"/>
            <a:ext cx="3839528" cy="318057"/>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349778">
              <a:spcAft>
                <a:spcPts val="525"/>
              </a:spcAft>
            </a:pPr>
            <a:r>
              <a:rPr lang="en-GB" sz="1324" b="1" dirty="0">
                <a:solidFill>
                  <a:srgbClr val="000000">
                    <a:lumMod val="65000"/>
                    <a:lumOff val="35000"/>
                  </a:srgbClr>
                </a:solidFill>
                <a:latin typeface="Helvetica"/>
                <a:sym typeface="Calibri"/>
              </a:rPr>
              <a:t>Better together</a:t>
            </a:r>
            <a:endParaRPr lang="en-US" sz="1324" b="1" dirty="0">
              <a:solidFill>
                <a:srgbClr val="000000">
                  <a:lumMod val="65000"/>
                  <a:lumOff val="35000"/>
                </a:srgbClr>
              </a:solidFill>
              <a:latin typeface="Helvetica"/>
              <a:sym typeface="Calibri"/>
            </a:endParaRPr>
          </a:p>
        </p:txBody>
      </p:sp>
      <p:sp>
        <p:nvSpPr>
          <p:cNvPr id="30" name="TextBox 29">
            <a:extLst>
              <a:ext uri="{FF2B5EF4-FFF2-40B4-BE49-F238E27FC236}">
                <a16:creationId xmlns:a16="http://schemas.microsoft.com/office/drawing/2014/main" id="{1D553CBC-68D7-4D8E-9373-F150A8C2918E}"/>
              </a:ext>
            </a:extLst>
          </p:cNvPr>
          <p:cNvSpPr txBox="1"/>
          <p:nvPr/>
        </p:nvSpPr>
        <p:spPr>
          <a:xfrm>
            <a:off x="2568460" y="2927692"/>
            <a:ext cx="1080773" cy="1458572"/>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square" lIns="79408" tIns="107571" rIns="79408" bIns="107571" rtlCol="0" anchor="ctr" anchorCtr="0">
            <a:noAutofit/>
          </a:bodyPr>
          <a:lstStyle/>
          <a:p>
            <a:pPr defTabSz="685800" hangingPunct="0">
              <a:lnSpc>
                <a:spcPct val="80000"/>
              </a:lnSpc>
              <a:spcBef>
                <a:spcPts val="188"/>
              </a:spcBef>
              <a:buClrTx/>
            </a:pPr>
            <a:r>
              <a:rPr lang="en-US" sz="1029" b="1">
                <a:solidFill>
                  <a:srgbClr val="000000">
                    <a:lumMod val="65000"/>
                    <a:lumOff val="35000"/>
                  </a:srgbClr>
                </a:solidFill>
                <a:latin typeface="Helvetica"/>
                <a:sym typeface="Calibri"/>
              </a:rPr>
              <a:t>Scalable to any team and project size </a:t>
            </a:r>
            <a:endParaRPr lang="en-US" sz="1029" b="1">
              <a:solidFill>
                <a:srgbClr val="000000">
                  <a:lumMod val="65000"/>
                  <a:lumOff val="35000"/>
                </a:srgbClr>
              </a:solidFill>
              <a:latin typeface="Helvetica"/>
              <a:cs typeface="Segoe UI"/>
              <a:sym typeface="Calibri"/>
            </a:endParaRPr>
          </a:p>
        </p:txBody>
      </p:sp>
      <p:sp>
        <p:nvSpPr>
          <p:cNvPr id="31" name="TextBox 30">
            <a:extLst>
              <a:ext uri="{FF2B5EF4-FFF2-40B4-BE49-F238E27FC236}">
                <a16:creationId xmlns:a16="http://schemas.microsoft.com/office/drawing/2014/main" id="{DAD4D91D-3839-4999-B131-9AE818BF683F}"/>
              </a:ext>
            </a:extLst>
          </p:cNvPr>
          <p:cNvSpPr txBox="1"/>
          <p:nvPr/>
        </p:nvSpPr>
        <p:spPr>
          <a:xfrm>
            <a:off x="4048623" y="2927716"/>
            <a:ext cx="1080773" cy="1458572"/>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square" lIns="79408" tIns="107571" rIns="79408" bIns="107571" rtlCol="0" anchor="ctr" anchorCtr="0">
            <a:noAutofit/>
          </a:bodyPr>
          <a:lstStyle/>
          <a:p>
            <a:pPr defTabSz="685800" hangingPunct="0">
              <a:lnSpc>
                <a:spcPct val="80000"/>
              </a:lnSpc>
              <a:spcBef>
                <a:spcPts val="188"/>
              </a:spcBef>
              <a:buClrTx/>
            </a:pPr>
            <a:r>
              <a:rPr lang="en-US" sz="1029" b="1">
                <a:solidFill>
                  <a:srgbClr val="000000">
                    <a:lumMod val="65000"/>
                    <a:lumOff val="35000"/>
                  </a:srgbClr>
                </a:solidFill>
                <a:latin typeface="Helvetica"/>
                <a:sym typeface="Calibri"/>
              </a:rPr>
              <a:t>Highly available, </a:t>
            </a:r>
            <a:br>
              <a:rPr lang="en-US" sz="1029" b="1">
                <a:solidFill>
                  <a:srgbClr val="000000">
                    <a:lumMod val="65000"/>
                    <a:lumOff val="35000"/>
                  </a:srgbClr>
                </a:solidFill>
                <a:latin typeface="Helvetica"/>
                <a:cs typeface="Segoe UI"/>
                <a:sym typeface="Calibri"/>
              </a:rPr>
            </a:br>
            <a:r>
              <a:rPr lang="en-US" sz="1029" b="1">
                <a:solidFill>
                  <a:srgbClr val="000000">
                    <a:lumMod val="65000"/>
                    <a:lumOff val="35000"/>
                  </a:srgbClr>
                </a:solidFill>
                <a:latin typeface="Helvetica"/>
                <a:sym typeface="Calibri"/>
              </a:rPr>
              <a:t>multi region, </a:t>
            </a:r>
            <a:br>
              <a:rPr lang="en-US" sz="1029" b="1">
                <a:solidFill>
                  <a:srgbClr val="000000">
                    <a:lumMod val="65000"/>
                    <a:lumOff val="35000"/>
                  </a:srgbClr>
                </a:solidFill>
                <a:latin typeface="Helvetica"/>
                <a:cs typeface="Segoe UI"/>
                <a:sym typeface="Calibri"/>
              </a:rPr>
            </a:br>
            <a:r>
              <a:rPr lang="en-US" sz="1029" b="1">
                <a:solidFill>
                  <a:srgbClr val="000000">
                    <a:lumMod val="65000"/>
                    <a:lumOff val="35000"/>
                  </a:srgbClr>
                </a:solidFill>
                <a:latin typeface="Helvetica"/>
                <a:sym typeface="Calibri"/>
              </a:rPr>
              <a:t>hybrid </a:t>
            </a:r>
            <a:br>
              <a:rPr lang="en-US" sz="1029" b="1">
                <a:solidFill>
                  <a:srgbClr val="000000">
                    <a:lumMod val="65000"/>
                    <a:lumOff val="35000"/>
                  </a:srgbClr>
                </a:solidFill>
                <a:latin typeface="Helvetica"/>
                <a:cs typeface="Segoe UI"/>
                <a:sym typeface="Calibri"/>
              </a:rPr>
            </a:br>
            <a:r>
              <a:rPr lang="en-US" sz="1029" b="1">
                <a:solidFill>
                  <a:srgbClr val="000000">
                    <a:lumMod val="65000"/>
                    <a:lumOff val="35000"/>
                  </a:srgbClr>
                </a:solidFill>
                <a:latin typeface="Helvetica"/>
                <a:sym typeface="Calibri"/>
              </a:rPr>
              <a:t>cloud &amp; </a:t>
            </a:r>
            <a:br>
              <a:rPr lang="en-US" sz="1029" b="1">
                <a:solidFill>
                  <a:srgbClr val="000000">
                    <a:lumMod val="65000"/>
                    <a:lumOff val="35000"/>
                  </a:srgbClr>
                </a:solidFill>
                <a:latin typeface="Helvetica"/>
                <a:cs typeface="Segoe UI"/>
                <a:sym typeface="Calibri"/>
              </a:rPr>
            </a:br>
            <a:r>
              <a:rPr lang="en-US" sz="1029" b="1">
                <a:solidFill>
                  <a:srgbClr val="000000">
                    <a:lumMod val="65000"/>
                    <a:lumOff val="35000"/>
                  </a:srgbClr>
                </a:solidFill>
                <a:latin typeface="Helvetica"/>
                <a:sym typeface="Calibri"/>
              </a:rPr>
              <a:t>on-prem</a:t>
            </a:r>
            <a:endParaRPr lang="en-US" sz="1029" b="1">
              <a:solidFill>
                <a:srgbClr val="000000">
                  <a:lumMod val="65000"/>
                  <a:lumOff val="35000"/>
                </a:srgbClr>
              </a:solidFill>
              <a:latin typeface="Helvetica"/>
              <a:cs typeface="Segoe UI"/>
              <a:sym typeface="Calibri"/>
            </a:endParaRPr>
          </a:p>
        </p:txBody>
      </p:sp>
      <p:sp>
        <p:nvSpPr>
          <p:cNvPr id="32" name="TextBox 31">
            <a:extLst>
              <a:ext uri="{FF2B5EF4-FFF2-40B4-BE49-F238E27FC236}">
                <a16:creationId xmlns:a16="http://schemas.microsoft.com/office/drawing/2014/main" id="{BC96FCB0-B963-411D-85A5-BAE0AB33BDB7}"/>
              </a:ext>
            </a:extLst>
          </p:cNvPr>
          <p:cNvSpPr txBox="1"/>
          <p:nvPr/>
        </p:nvSpPr>
        <p:spPr>
          <a:xfrm>
            <a:off x="5528785" y="2927739"/>
            <a:ext cx="1080773" cy="1458572"/>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square" lIns="79408" tIns="107571" rIns="79408" bIns="107571" rtlCol="0" anchor="ctr" anchorCtr="0">
            <a:noAutofit/>
          </a:bodyPr>
          <a:lstStyle/>
          <a:p>
            <a:pPr defTabSz="685800" hangingPunct="0">
              <a:lnSpc>
                <a:spcPct val="80000"/>
              </a:lnSpc>
              <a:spcBef>
                <a:spcPts val="188"/>
              </a:spcBef>
              <a:buClrTx/>
            </a:pPr>
            <a:r>
              <a:rPr lang="en-US" sz="1029" b="1">
                <a:solidFill>
                  <a:srgbClr val="000000">
                    <a:lumMod val="65000"/>
                    <a:lumOff val="35000"/>
                  </a:srgbClr>
                </a:solidFill>
                <a:latin typeface="Helvetica"/>
                <a:sym typeface="Calibri"/>
              </a:rPr>
              <a:t>Customer </a:t>
            </a:r>
            <a:br>
              <a:rPr lang="en-US" sz="1029" b="1">
                <a:solidFill>
                  <a:srgbClr val="000000">
                    <a:lumMod val="65000"/>
                    <a:lumOff val="35000"/>
                  </a:srgbClr>
                </a:solidFill>
                <a:latin typeface="Helvetica"/>
                <a:cs typeface="Segoe UI"/>
                <a:sym typeface="Calibri"/>
              </a:rPr>
            </a:br>
            <a:r>
              <a:rPr lang="en-US" sz="1029" b="1">
                <a:solidFill>
                  <a:srgbClr val="000000">
                    <a:lumMod val="65000"/>
                    <a:lumOff val="35000"/>
                  </a:srgbClr>
                </a:solidFill>
                <a:latin typeface="Helvetica"/>
                <a:sym typeface="Calibri"/>
              </a:rPr>
              <a:t>Support</a:t>
            </a:r>
            <a:endParaRPr lang="en-US" sz="1029" b="1">
              <a:solidFill>
                <a:srgbClr val="000000">
                  <a:lumMod val="65000"/>
                  <a:lumOff val="35000"/>
                </a:srgbClr>
              </a:solidFill>
              <a:latin typeface="Helvetica"/>
              <a:cs typeface="Segoe UI"/>
              <a:sym typeface="Calibri"/>
            </a:endParaRPr>
          </a:p>
          <a:p>
            <a:pPr algn="ctr" defTabSz="685800" hangingPunct="0">
              <a:lnSpc>
                <a:spcPct val="80000"/>
              </a:lnSpc>
              <a:spcBef>
                <a:spcPts val="188"/>
              </a:spcBef>
              <a:buClrTx/>
            </a:pPr>
            <a:endParaRPr lang="en-US" sz="1029" b="1">
              <a:solidFill>
                <a:srgbClr val="000000">
                  <a:lumMod val="65000"/>
                  <a:lumOff val="35000"/>
                </a:srgbClr>
              </a:solidFill>
              <a:latin typeface="Helvetica"/>
              <a:cs typeface="Segoe UI"/>
              <a:sym typeface="Calibri"/>
            </a:endParaRPr>
          </a:p>
        </p:txBody>
      </p:sp>
      <p:sp>
        <p:nvSpPr>
          <p:cNvPr id="33" name="TextBox 32">
            <a:extLst>
              <a:ext uri="{FF2B5EF4-FFF2-40B4-BE49-F238E27FC236}">
                <a16:creationId xmlns:a16="http://schemas.microsoft.com/office/drawing/2014/main" id="{92FB49CE-BCF3-4DC3-8233-2250D46C2EBE}"/>
              </a:ext>
            </a:extLst>
          </p:cNvPr>
          <p:cNvSpPr txBox="1"/>
          <p:nvPr/>
        </p:nvSpPr>
        <p:spPr>
          <a:xfrm>
            <a:off x="7008949" y="2927762"/>
            <a:ext cx="1080773" cy="1458572"/>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square" lIns="79408" tIns="107571" rIns="79408" bIns="107571" rtlCol="0" anchor="ctr" anchorCtr="0">
            <a:noAutofit/>
          </a:bodyPr>
          <a:lstStyle/>
          <a:p>
            <a:pPr defTabSz="685800" hangingPunct="0">
              <a:lnSpc>
                <a:spcPct val="80000"/>
              </a:lnSpc>
              <a:spcBef>
                <a:spcPts val="188"/>
              </a:spcBef>
              <a:buClrTx/>
            </a:pPr>
            <a:r>
              <a:rPr lang="en-US" sz="1029" b="1">
                <a:solidFill>
                  <a:srgbClr val="000000">
                    <a:lumMod val="65000"/>
                    <a:lumOff val="35000"/>
                  </a:srgbClr>
                </a:solidFill>
                <a:latin typeface="Helvetica"/>
                <a:sym typeface="Calibri"/>
              </a:rPr>
              <a:t>Consistent admin </a:t>
            </a:r>
            <a:br>
              <a:rPr lang="en-US" sz="1029" b="1">
                <a:solidFill>
                  <a:srgbClr val="000000">
                    <a:lumMod val="65000"/>
                    <a:lumOff val="35000"/>
                  </a:srgbClr>
                </a:solidFill>
                <a:latin typeface="Helvetica"/>
                <a:cs typeface="Segoe UI"/>
                <a:sym typeface="Calibri"/>
              </a:rPr>
            </a:br>
            <a:r>
              <a:rPr lang="en-US" sz="1029" b="1">
                <a:solidFill>
                  <a:srgbClr val="000000">
                    <a:lumMod val="65000"/>
                    <a:lumOff val="35000"/>
                  </a:srgbClr>
                </a:solidFill>
                <a:latin typeface="Helvetica"/>
                <a:sym typeface="Calibri"/>
              </a:rPr>
              <a:t>and access </a:t>
            </a:r>
            <a:br>
              <a:rPr lang="en-US" sz="1029" b="1">
                <a:solidFill>
                  <a:srgbClr val="000000">
                    <a:lumMod val="65000"/>
                    <a:lumOff val="35000"/>
                  </a:srgbClr>
                </a:solidFill>
                <a:latin typeface="Helvetica"/>
                <a:cs typeface="Segoe UI"/>
                <a:sym typeface="Calibri"/>
              </a:rPr>
            </a:br>
            <a:r>
              <a:rPr lang="en-US" sz="1029" b="1">
                <a:solidFill>
                  <a:srgbClr val="000000">
                    <a:lumMod val="65000"/>
                    <a:lumOff val="35000"/>
                  </a:srgbClr>
                </a:solidFill>
                <a:latin typeface="Helvetica"/>
                <a:sym typeface="Calibri"/>
              </a:rPr>
              <a:t>control</a:t>
            </a:r>
            <a:endParaRPr lang="en-US" sz="1029" b="1">
              <a:solidFill>
                <a:srgbClr val="000000">
                  <a:lumMod val="65000"/>
                  <a:lumOff val="35000"/>
                </a:srgbClr>
              </a:solidFill>
              <a:latin typeface="Helvetica"/>
              <a:cs typeface="Segoe UI"/>
              <a:sym typeface="Calibri"/>
            </a:endParaRPr>
          </a:p>
          <a:p>
            <a:pPr algn="ctr" defTabSz="685800" hangingPunct="0">
              <a:lnSpc>
                <a:spcPct val="80000"/>
              </a:lnSpc>
              <a:spcBef>
                <a:spcPts val="188"/>
              </a:spcBef>
              <a:buClrTx/>
            </a:pPr>
            <a:endParaRPr lang="en-US" sz="1029" b="1">
              <a:solidFill>
                <a:srgbClr val="000000">
                  <a:lumMod val="65000"/>
                  <a:lumOff val="35000"/>
                </a:srgbClr>
              </a:solidFill>
              <a:latin typeface="Helvetica"/>
              <a:cs typeface="Segoe UI"/>
              <a:sym typeface="Calibri"/>
            </a:endParaRPr>
          </a:p>
        </p:txBody>
      </p:sp>
      <p:pic>
        <p:nvPicPr>
          <p:cNvPr id="2" name="Picture 4" descr="A picture containing object&#10;&#10;Description generated with very high confidence">
            <a:extLst>
              <a:ext uri="{FF2B5EF4-FFF2-40B4-BE49-F238E27FC236}">
                <a16:creationId xmlns:a16="http://schemas.microsoft.com/office/drawing/2014/main" id="{E5141548-5626-466E-9C97-63A49F6365D3}"/>
              </a:ext>
            </a:extLst>
          </p:cNvPr>
          <p:cNvPicPr>
            <a:picLocks noChangeAspect="1"/>
          </p:cNvPicPr>
          <p:nvPr/>
        </p:nvPicPr>
        <p:blipFill>
          <a:blip r:embed="rId2"/>
          <a:stretch>
            <a:fillRect/>
          </a:stretch>
        </p:blipFill>
        <p:spPr>
          <a:xfrm>
            <a:off x="4128075" y="1033004"/>
            <a:ext cx="698972" cy="704793"/>
          </a:xfrm>
          <a:prstGeom prst="rect">
            <a:avLst/>
          </a:prstGeom>
        </p:spPr>
      </p:pic>
      <p:pic>
        <p:nvPicPr>
          <p:cNvPr id="6" name="Picture 6">
            <a:extLst>
              <a:ext uri="{FF2B5EF4-FFF2-40B4-BE49-F238E27FC236}">
                <a16:creationId xmlns:a16="http://schemas.microsoft.com/office/drawing/2014/main" id="{737A224B-CE66-4170-8720-D0743E31D53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287911" y="1297971"/>
            <a:ext cx="439953" cy="439826"/>
          </a:xfrm>
          <a:prstGeom prst="rect">
            <a:avLst/>
          </a:prstGeom>
        </p:spPr>
      </p:pic>
      <p:pic>
        <p:nvPicPr>
          <p:cNvPr id="8" name="Picture 8" descr="A picture containing object&#10;&#10;Description generated with very high confidence">
            <a:extLst>
              <a:ext uri="{FF2B5EF4-FFF2-40B4-BE49-F238E27FC236}">
                <a16:creationId xmlns:a16="http://schemas.microsoft.com/office/drawing/2014/main" id="{7946FB0A-0E10-4DBA-A51E-4C7633E2E9B3}"/>
              </a:ext>
            </a:extLst>
          </p:cNvPr>
          <p:cNvPicPr>
            <a:picLocks noChangeAspect="1"/>
          </p:cNvPicPr>
          <p:nvPr/>
        </p:nvPicPr>
        <p:blipFill>
          <a:blip r:embed="rId4"/>
          <a:stretch>
            <a:fillRect/>
          </a:stretch>
        </p:blipFill>
        <p:spPr>
          <a:xfrm>
            <a:off x="1400470" y="1366029"/>
            <a:ext cx="439953" cy="439826"/>
          </a:xfrm>
          <a:prstGeom prst="rect">
            <a:avLst/>
          </a:prstGeom>
        </p:spPr>
      </p:pic>
      <p:pic>
        <p:nvPicPr>
          <p:cNvPr id="10" name="Picture 10" descr="A picture containing stop, sign, outdoor, sitting&#10;&#10;Description generated with very high confidence">
            <a:extLst>
              <a:ext uri="{FF2B5EF4-FFF2-40B4-BE49-F238E27FC236}">
                <a16:creationId xmlns:a16="http://schemas.microsoft.com/office/drawing/2014/main" id="{0D805EE5-DAB8-4144-BC60-E1EED5554DE1}"/>
              </a:ext>
            </a:extLst>
          </p:cNvPr>
          <p:cNvPicPr>
            <a:picLocks noChangeAspect="1"/>
          </p:cNvPicPr>
          <p:nvPr/>
        </p:nvPicPr>
        <p:blipFill>
          <a:blip r:embed="rId5"/>
          <a:stretch>
            <a:fillRect/>
          </a:stretch>
        </p:blipFill>
        <p:spPr>
          <a:xfrm>
            <a:off x="2870510" y="1306096"/>
            <a:ext cx="439953" cy="439826"/>
          </a:xfrm>
          <a:prstGeom prst="rect">
            <a:avLst/>
          </a:prstGeom>
        </p:spPr>
      </p:pic>
      <p:pic>
        <p:nvPicPr>
          <p:cNvPr id="12" name="Picture 12">
            <a:extLst>
              <a:ext uri="{FF2B5EF4-FFF2-40B4-BE49-F238E27FC236}">
                <a16:creationId xmlns:a16="http://schemas.microsoft.com/office/drawing/2014/main" id="{1603C92D-6940-43EF-AF04-E36FC53F1B2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837054" y="1306096"/>
            <a:ext cx="439953" cy="439826"/>
          </a:xfrm>
          <a:prstGeom prst="rect">
            <a:avLst/>
          </a:prstGeom>
        </p:spPr>
      </p:pic>
      <p:sp>
        <p:nvSpPr>
          <p:cNvPr id="23" name="TextBox 22">
            <a:extLst>
              <a:ext uri="{FF2B5EF4-FFF2-40B4-BE49-F238E27FC236}">
                <a16:creationId xmlns:a16="http://schemas.microsoft.com/office/drawing/2014/main" id="{9589429E-75A5-4CF7-9093-E4F3078F15A8}"/>
              </a:ext>
            </a:extLst>
          </p:cNvPr>
          <p:cNvSpPr txBox="1"/>
          <p:nvPr/>
        </p:nvSpPr>
        <p:spPr>
          <a:xfrm>
            <a:off x="905778" y="1808926"/>
            <a:ext cx="1429339" cy="44997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noAutofit/>
          </a:bodyPr>
          <a:lstStyle/>
          <a:p>
            <a:pPr algn="ctr" defTabSz="685800" hangingPunct="0">
              <a:lnSpc>
                <a:spcPct val="80000"/>
              </a:lnSpc>
              <a:spcBef>
                <a:spcPts val="188"/>
              </a:spcBef>
              <a:buClrTx/>
            </a:pPr>
            <a:r>
              <a:rPr lang="en-US" sz="1324" b="1" dirty="0">
                <a:solidFill>
                  <a:srgbClr val="00B294"/>
                </a:solidFill>
                <a:latin typeface="Calibri"/>
                <a:cs typeface="Calibri"/>
                <a:sym typeface="Calibri"/>
              </a:rPr>
              <a:t>Azure Boards</a:t>
            </a:r>
            <a:endParaRPr lang="en-US" sz="1324" b="1" dirty="0">
              <a:solidFill>
                <a:srgbClr val="00B294"/>
              </a:solidFill>
              <a:latin typeface="Calibri"/>
              <a:cs typeface="Segoe UI"/>
              <a:sym typeface="Calibri"/>
            </a:endParaRPr>
          </a:p>
        </p:txBody>
      </p:sp>
      <p:sp>
        <p:nvSpPr>
          <p:cNvPr id="28" name="TextBox 27">
            <a:extLst>
              <a:ext uri="{FF2B5EF4-FFF2-40B4-BE49-F238E27FC236}">
                <a16:creationId xmlns:a16="http://schemas.microsoft.com/office/drawing/2014/main" id="{8AD89D2A-39D7-44F1-B6FF-00E8CFC254DD}"/>
              </a:ext>
            </a:extLst>
          </p:cNvPr>
          <p:cNvSpPr txBox="1"/>
          <p:nvPr/>
        </p:nvSpPr>
        <p:spPr>
          <a:xfrm>
            <a:off x="2336331" y="1806737"/>
            <a:ext cx="1429339" cy="44997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noAutofit/>
          </a:bodyPr>
          <a:lstStyle/>
          <a:p>
            <a:pPr algn="ctr" defTabSz="685800" hangingPunct="0">
              <a:lnSpc>
                <a:spcPct val="80000"/>
              </a:lnSpc>
              <a:spcBef>
                <a:spcPts val="188"/>
              </a:spcBef>
              <a:buClrTx/>
            </a:pPr>
            <a:r>
              <a:rPr lang="en-US" sz="1324" b="1" dirty="0">
                <a:solidFill>
                  <a:srgbClr val="D83B01"/>
                </a:solidFill>
                <a:latin typeface="Calibri"/>
                <a:cs typeface="Calibri"/>
                <a:sym typeface="Calibri"/>
              </a:rPr>
              <a:t>Azure </a:t>
            </a:r>
            <a:r>
              <a:rPr lang="en-US" sz="1324" b="1" dirty="0">
                <a:solidFill>
                  <a:srgbClr val="D83B01"/>
                </a:solidFill>
                <a:latin typeface="Calibri"/>
                <a:cs typeface="Segoe UI"/>
                <a:sym typeface="Calibri"/>
              </a:rPr>
              <a:t>Repos</a:t>
            </a:r>
          </a:p>
        </p:txBody>
      </p:sp>
      <p:sp>
        <p:nvSpPr>
          <p:cNvPr id="29" name="TextBox 28">
            <a:extLst>
              <a:ext uri="{FF2B5EF4-FFF2-40B4-BE49-F238E27FC236}">
                <a16:creationId xmlns:a16="http://schemas.microsoft.com/office/drawing/2014/main" id="{0067FD73-214E-48E4-B547-244D5DF98810}"/>
              </a:ext>
            </a:extLst>
          </p:cNvPr>
          <p:cNvSpPr txBox="1"/>
          <p:nvPr/>
        </p:nvSpPr>
        <p:spPr>
          <a:xfrm>
            <a:off x="3765670" y="1809915"/>
            <a:ext cx="1429339" cy="44997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noAutofit/>
          </a:bodyPr>
          <a:lstStyle/>
          <a:p>
            <a:pPr algn="ctr" defTabSz="685800" hangingPunct="0">
              <a:lnSpc>
                <a:spcPct val="80000"/>
              </a:lnSpc>
              <a:spcBef>
                <a:spcPts val="188"/>
              </a:spcBef>
              <a:buClrTx/>
            </a:pPr>
            <a:r>
              <a:rPr lang="en-US" sz="1324" b="1" dirty="0">
                <a:solidFill>
                  <a:srgbClr val="2560E0"/>
                </a:solidFill>
                <a:latin typeface="Calibri"/>
                <a:cs typeface="Calibri"/>
                <a:sym typeface="Calibri"/>
              </a:rPr>
              <a:t>Azure Pipelines</a:t>
            </a:r>
            <a:endParaRPr lang="en-US" sz="1324" b="1" dirty="0">
              <a:solidFill>
                <a:srgbClr val="2560E0"/>
              </a:solidFill>
              <a:latin typeface="Calibri"/>
              <a:cs typeface="Segoe UI"/>
              <a:sym typeface="Calibri"/>
            </a:endParaRPr>
          </a:p>
        </p:txBody>
      </p:sp>
      <p:sp>
        <p:nvSpPr>
          <p:cNvPr id="37" name="TextBox 36">
            <a:extLst>
              <a:ext uri="{FF2B5EF4-FFF2-40B4-BE49-F238E27FC236}">
                <a16:creationId xmlns:a16="http://schemas.microsoft.com/office/drawing/2014/main" id="{827A1FE9-7201-4D43-9544-31E60C8E2997}"/>
              </a:ext>
            </a:extLst>
          </p:cNvPr>
          <p:cNvSpPr txBox="1"/>
          <p:nvPr/>
        </p:nvSpPr>
        <p:spPr>
          <a:xfrm>
            <a:off x="5362664" y="1806737"/>
            <a:ext cx="1429339" cy="44997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noAutofit/>
          </a:bodyPr>
          <a:lstStyle/>
          <a:p>
            <a:pPr algn="ctr" defTabSz="685800" hangingPunct="0">
              <a:lnSpc>
                <a:spcPct val="80000"/>
              </a:lnSpc>
              <a:spcBef>
                <a:spcPts val="188"/>
              </a:spcBef>
              <a:buClrTx/>
            </a:pPr>
            <a:r>
              <a:rPr lang="en-US" sz="1324" b="1" dirty="0">
                <a:solidFill>
                  <a:srgbClr val="854CC7"/>
                </a:solidFill>
                <a:latin typeface="Calibri"/>
                <a:cs typeface="Calibri"/>
                <a:sym typeface="Calibri"/>
              </a:rPr>
              <a:t>Azure Test</a:t>
            </a:r>
            <a:r>
              <a:rPr lang="en-US" sz="1324" b="1" dirty="0">
                <a:solidFill>
                  <a:srgbClr val="854CC7"/>
                </a:solidFill>
                <a:latin typeface="Calibri"/>
                <a:cs typeface="Segoe UI"/>
                <a:sym typeface="Calibri"/>
              </a:rPr>
              <a:t> Plans</a:t>
            </a:r>
          </a:p>
        </p:txBody>
      </p:sp>
      <p:sp>
        <p:nvSpPr>
          <p:cNvPr id="38" name="TextBox 37">
            <a:extLst>
              <a:ext uri="{FF2B5EF4-FFF2-40B4-BE49-F238E27FC236}">
                <a16:creationId xmlns:a16="http://schemas.microsoft.com/office/drawing/2014/main" id="{D6C4F446-6B35-490C-863E-71C36488098D}"/>
              </a:ext>
            </a:extLst>
          </p:cNvPr>
          <p:cNvSpPr txBox="1"/>
          <p:nvPr/>
        </p:nvSpPr>
        <p:spPr>
          <a:xfrm>
            <a:off x="6795935" y="1821271"/>
            <a:ext cx="1429339" cy="420908"/>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noAutofit/>
          </a:bodyPr>
          <a:lstStyle/>
          <a:p>
            <a:pPr algn="ctr" defTabSz="685800" hangingPunct="0">
              <a:lnSpc>
                <a:spcPct val="80000"/>
              </a:lnSpc>
              <a:spcBef>
                <a:spcPts val="188"/>
              </a:spcBef>
              <a:buClrTx/>
            </a:pPr>
            <a:r>
              <a:rPr lang="en-US" sz="1324" b="1" dirty="0">
                <a:solidFill>
                  <a:srgbClr val="CB2E6D"/>
                </a:solidFill>
                <a:latin typeface="Calibri"/>
                <a:cs typeface="Calibri"/>
                <a:sym typeface="Calibri"/>
              </a:rPr>
              <a:t>Azure Artifacts</a:t>
            </a:r>
            <a:endParaRPr lang="en-US" sz="1324" b="1" dirty="0">
              <a:solidFill>
                <a:srgbClr val="CB2E6D"/>
              </a:solidFill>
              <a:latin typeface="Calibri"/>
              <a:cs typeface="Segoe UI"/>
              <a:sym typeface="Calibri"/>
            </a:endParaRPr>
          </a:p>
        </p:txBody>
      </p:sp>
    </p:spTree>
    <p:extLst>
      <p:ext uri="{BB962C8B-B14F-4D97-AF65-F5344CB8AC3E}">
        <p14:creationId xmlns:p14="http://schemas.microsoft.com/office/powerpoint/2010/main" val="2780225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553932" y="285503"/>
            <a:ext cx="8502029" cy="839633"/>
          </a:xfrm>
          <a:ln w="12700">
            <a:miter lim="400000"/>
          </a:ln>
        </p:spPr>
        <p:txBody>
          <a:bodyPr vert="horz" wrap="square" lIns="0" tIns="61722" rIns="0" bIns="0" rtlCol="0" anchor="t">
            <a:noAutofit/>
          </a:bodyPr>
          <a:lstStyle/>
          <a:p>
            <a:r>
              <a:rPr lang="en-US" kern="1200" spc="-74" dirty="0">
                <a:solidFill>
                  <a:schemeClr val="bg1"/>
                </a:solidFill>
              </a:rPr>
              <a:t>Broadening the Azure Ecosystem</a:t>
            </a:r>
          </a:p>
        </p:txBody>
      </p:sp>
      <p:pic>
        <p:nvPicPr>
          <p:cNvPr id="7" name="Picture 7" descr="Azure DevOps services add to the features in Azure from Microsoft and the open source community that allow you to manage your entire software delivery into the cloud">
            <a:extLst>
              <a:ext uri="{FF2B5EF4-FFF2-40B4-BE49-F238E27FC236}">
                <a16:creationId xmlns:a16="http://schemas.microsoft.com/office/drawing/2014/main" id="{26B251F0-2967-4264-A40B-A2C0F324E7C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2260422" y="516045"/>
            <a:ext cx="4664933" cy="4667460"/>
          </a:xfrm>
          <a:prstGeom prst="rect">
            <a:avLst/>
          </a:prstGeom>
        </p:spPr>
      </p:pic>
      <p:pic>
        <p:nvPicPr>
          <p:cNvPr id="15" name="Picture 6">
            <a:extLst>
              <a:ext uri="{FF2B5EF4-FFF2-40B4-BE49-F238E27FC236}">
                <a16:creationId xmlns:a16="http://schemas.microsoft.com/office/drawing/2014/main" id="{FFA7DF67-C0EC-47DE-84E4-5CA50A8A7043}"/>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099" r="19934"/>
          <a:stretch/>
        </p:blipFill>
        <p:spPr bwMode="auto">
          <a:xfrm>
            <a:off x="4247755" y="1436185"/>
            <a:ext cx="399895" cy="34397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0C24C34-315A-45B2-96DE-801FD843355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849299" y="852817"/>
            <a:ext cx="352772" cy="335579"/>
          </a:xfrm>
          <a:prstGeom prst="rect">
            <a:avLst/>
          </a:prstGeom>
        </p:spPr>
      </p:pic>
      <p:pic>
        <p:nvPicPr>
          <p:cNvPr id="17" name="Picture 16">
            <a:extLst>
              <a:ext uri="{FF2B5EF4-FFF2-40B4-BE49-F238E27FC236}">
                <a16:creationId xmlns:a16="http://schemas.microsoft.com/office/drawing/2014/main" id="{E6CEE00A-58BA-4239-86CE-B99C6D4D9E4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491967" y="2085208"/>
            <a:ext cx="337633" cy="327501"/>
          </a:xfrm>
          <a:prstGeom prst="rect">
            <a:avLst/>
          </a:prstGeom>
        </p:spPr>
      </p:pic>
      <p:pic>
        <p:nvPicPr>
          <p:cNvPr id="20" name="Picture 2">
            <a:extLst>
              <a:ext uri="{FF2B5EF4-FFF2-40B4-BE49-F238E27FC236}">
                <a16:creationId xmlns:a16="http://schemas.microsoft.com/office/drawing/2014/main" id="{7D368800-B678-477B-97A9-21B90EBD1970}"/>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62093" y="1477544"/>
            <a:ext cx="639739" cy="32539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5E48597-3758-4990-9A95-BA505E54C80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733081" y="1869198"/>
            <a:ext cx="342857" cy="326689"/>
          </a:xfrm>
          <a:prstGeom prst="rect">
            <a:avLst/>
          </a:prstGeom>
        </p:spPr>
      </p:pic>
      <p:pic>
        <p:nvPicPr>
          <p:cNvPr id="23" name="Picture 22">
            <a:extLst>
              <a:ext uri="{FF2B5EF4-FFF2-40B4-BE49-F238E27FC236}">
                <a16:creationId xmlns:a16="http://schemas.microsoft.com/office/drawing/2014/main" id="{6E12B832-C43D-4288-BAD0-5E5B8AB116E8}"/>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5864101" y="1033989"/>
            <a:ext cx="408604" cy="389335"/>
          </a:xfrm>
          <a:prstGeom prst="rect">
            <a:avLst/>
          </a:prstGeom>
        </p:spPr>
      </p:pic>
      <p:pic>
        <p:nvPicPr>
          <p:cNvPr id="24" name="Picture 2">
            <a:extLst>
              <a:ext uri="{FF2B5EF4-FFF2-40B4-BE49-F238E27FC236}">
                <a16:creationId xmlns:a16="http://schemas.microsoft.com/office/drawing/2014/main" id="{5651A66A-A315-4F5D-9C48-BC6D824C84A5}"/>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71678" y="3630697"/>
            <a:ext cx="333269" cy="39120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5913F7E1-3196-470C-824D-782F3AEB9FB1}"/>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22600" y="3348604"/>
            <a:ext cx="501777" cy="47811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a:extLst>
              <a:ext uri="{FF2B5EF4-FFF2-40B4-BE49-F238E27FC236}">
                <a16:creationId xmlns:a16="http://schemas.microsoft.com/office/drawing/2014/main" id="{09AF17AB-58E3-4BA9-AC40-F3D0EEB4509E}"/>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02674" y="3252329"/>
            <a:ext cx="553100" cy="52701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A612C361-E4E1-45B7-BD93-970547F21AB5}"/>
              </a:ext>
              <a:ext uri="{C183D7F6-B498-43B3-948B-1728B52AA6E4}">
                <adec:decorative xmlns:adec="http://schemas.microsoft.com/office/drawing/2017/decorative" val="1"/>
              </a:ext>
            </a:extLst>
          </p:cNvPr>
          <p:cNvPicPr>
            <a:picLocks noChangeAspect="1"/>
          </p:cNvPicPr>
          <p:nvPr/>
        </p:nvPicPr>
        <p:blipFill rotWithShape="1">
          <a:blip r:embed="rId13">
            <a:clrChange>
              <a:clrFrom>
                <a:srgbClr val="FEFEFE"/>
              </a:clrFrom>
              <a:clrTo>
                <a:srgbClr val="FEFEFE">
                  <a:alpha val="0"/>
                </a:srgbClr>
              </a:clrTo>
            </a:clrChange>
          </a:blip>
          <a:srcRect l="24401" r="21955"/>
          <a:stretch/>
        </p:blipFill>
        <p:spPr>
          <a:xfrm>
            <a:off x="5029482" y="4129155"/>
            <a:ext cx="451470" cy="545728"/>
          </a:xfrm>
          <a:prstGeom prst="rect">
            <a:avLst/>
          </a:prstGeom>
        </p:spPr>
      </p:pic>
      <p:pic>
        <p:nvPicPr>
          <p:cNvPr id="75" name="Picture 74">
            <a:extLst>
              <a:ext uri="{FF2B5EF4-FFF2-40B4-BE49-F238E27FC236}">
                <a16:creationId xmlns:a16="http://schemas.microsoft.com/office/drawing/2014/main" id="{4ED2A8BD-2C04-4B03-92B7-43C5064194C2}"/>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6000715" y="4127805"/>
            <a:ext cx="653972" cy="219034"/>
          </a:xfrm>
          <a:prstGeom prst="rect">
            <a:avLst/>
          </a:prstGeom>
        </p:spPr>
      </p:pic>
      <p:pic>
        <p:nvPicPr>
          <p:cNvPr id="21" name="Graphic 20">
            <a:extLst>
              <a:ext uri="{FF2B5EF4-FFF2-40B4-BE49-F238E27FC236}">
                <a16:creationId xmlns:a16="http://schemas.microsoft.com/office/drawing/2014/main" id="{A7F7CA80-4CCE-44A0-ACFE-3D3B26C2974C}"/>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231459" y="2472246"/>
            <a:ext cx="678047" cy="524302"/>
          </a:xfrm>
          <a:prstGeom prst="rect">
            <a:avLst/>
          </a:prstGeom>
        </p:spPr>
      </p:pic>
      <p:pic>
        <p:nvPicPr>
          <p:cNvPr id="26" name="Picture 4">
            <a:extLst>
              <a:ext uri="{FF2B5EF4-FFF2-40B4-BE49-F238E27FC236}">
                <a16:creationId xmlns:a16="http://schemas.microsoft.com/office/drawing/2014/main" id="{A2B03C08-C582-4E3A-98DC-F5AC354A593E}"/>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3109822" y="2025559"/>
            <a:ext cx="301883" cy="304397"/>
          </a:xfrm>
          <a:prstGeom prst="rect">
            <a:avLst/>
          </a:prstGeom>
        </p:spPr>
      </p:pic>
      <p:pic>
        <p:nvPicPr>
          <p:cNvPr id="27" name="Picture 6">
            <a:extLst>
              <a:ext uri="{FF2B5EF4-FFF2-40B4-BE49-F238E27FC236}">
                <a16:creationId xmlns:a16="http://schemas.microsoft.com/office/drawing/2014/main" id="{C2B5A694-0083-4B4D-8D7A-48CDF8C2010F}"/>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3394630" y="3630697"/>
            <a:ext cx="304484" cy="304397"/>
          </a:xfrm>
          <a:prstGeom prst="rect">
            <a:avLst/>
          </a:prstGeom>
        </p:spPr>
      </p:pic>
      <p:pic>
        <p:nvPicPr>
          <p:cNvPr id="28" name="Picture 8">
            <a:extLst>
              <a:ext uri="{FF2B5EF4-FFF2-40B4-BE49-F238E27FC236}">
                <a16:creationId xmlns:a16="http://schemas.microsoft.com/office/drawing/2014/main" id="{5B1F9713-B91A-48BE-A466-D1408409CA0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2334967" y="2472244"/>
            <a:ext cx="304484" cy="304397"/>
          </a:xfrm>
          <a:prstGeom prst="rect">
            <a:avLst/>
          </a:prstGeom>
        </p:spPr>
      </p:pic>
      <p:pic>
        <p:nvPicPr>
          <p:cNvPr id="29" name="Picture 10">
            <a:extLst>
              <a:ext uri="{FF2B5EF4-FFF2-40B4-BE49-F238E27FC236}">
                <a16:creationId xmlns:a16="http://schemas.microsoft.com/office/drawing/2014/main" id="{2DED2C9C-BFA0-44DF-8CAD-35736F766CE2}"/>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2772324" y="3044207"/>
            <a:ext cx="304484" cy="304397"/>
          </a:xfrm>
          <a:prstGeom prst="rect">
            <a:avLst/>
          </a:prstGeom>
        </p:spPr>
      </p:pic>
      <p:pic>
        <p:nvPicPr>
          <p:cNvPr id="30" name="Picture 12">
            <a:extLst>
              <a:ext uri="{FF2B5EF4-FFF2-40B4-BE49-F238E27FC236}">
                <a16:creationId xmlns:a16="http://schemas.microsoft.com/office/drawing/2014/main" id="{ABD42E7D-F702-4FC3-B024-9BF0532262B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2639451" y="4135843"/>
            <a:ext cx="304484" cy="304397"/>
          </a:xfrm>
          <a:prstGeom prst="rect">
            <a:avLst/>
          </a:prstGeom>
        </p:spPr>
      </p:pic>
    </p:spTree>
    <p:extLst>
      <p:ext uri="{BB962C8B-B14F-4D97-AF65-F5344CB8AC3E}">
        <p14:creationId xmlns:p14="http://schemas.microsoft.com/office/powerpoint/2010/main" val="1968641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199564" y="3815209"/>
            <a:ext cx="6835058" cy="1024190"/>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7303802" y="1240294"/>
            <a:ext cx="1515882" cy="1747628"/>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square" lIns="134464" tIns="107571" rIns="134464" bIns="107571" rtlCol="0" anchor="ctr" anchorCtr="0">
            <a:noAutofit/>
          </a:bodyPr>
          <a:lstStyle/>
          <a:p>
            <a:pPr defTabSz="685800" hangingPunct="0">
              <a:lnSpc>
                <a:spcPct val="80000"/>
              </a:lnSpc>
              <a:spcBef>
                <a:spcPts val="188"/>
              </a:spcBef>
              <a:buClrTx/>
            </a:pPr>
            <a:r>
              <a:rPr lang="en-US" sz="1324" b="1">
                <a:solidFill>
                  <a:srgbClr val="000000">
                    <a:lumMod val="65000"/>
                    <a:lumOff val="35000"/>
                  </a:srgbClr>
                </a:solidFill>
                <a:latin typeface="Helvetica"/>
                <a:sym typeface="Calibri"/>
              </a:rPr>
              <a:t>Mix and match to create </a:t>
            </a:r>
            <a:br>
              <a:rPr lang="en-US" sz="1324" b="1">
                <a:solidFill>
                  <a:srgbClr val="000000">
                    <a:lumMod val="65000"/>
                    <a:lumOff val="35000"/>
                  </a:srgbClr>
                </a:solidFill>
                <a:latin typeface="Helvetica"/>
                <a:cs typeface="Segoe UI"/>
                <a:sym typeface="Calibri"/>
              </a:rPr>
            </a:br>
            <a:r>
              <a:rPr lang="en-US" sz="1324" b="1">
                <a:solidFill>
                  <a:srgbClr val="000000">
                    <a:lumMod val="65000"/>
                    <a:lumOff val="35000"/>
                  </a:srgbClr>
                </a:solidFill>
                <a:latin typeface="Helvetica"/>
                <a:sym typeface="Calibri"/>
              </a:rPr>
              <a:t>workflows with tools from Microsoft, open source or your favorite 3rd party tools</a:t>
            </a:r>
            <a:endParaRPr lang="en-US" sz="1324" b="1">
              <a:solidFill>
                <a:srgbClr val="000000">
                  <a:lumMod val="65000"/>
                  <a:lumOff val="35000"/>
                </a:srgbClr>
              </a:solidFill>
              <a:latin typeface="Helvetica"/>
              <a:cs typeface="Segoe UI"/>
              <a:sym typeface="Calibr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5000231" y="1106347"/>
            <a:ext cx="1833351" cy="1825904"/>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2034605" y="1063191"/>
            <a:ext cx="1865726" cy="1861867"/>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normAutofit fontScale="90000"/>
          </a:bodyPr>
          <a:lstStyle/>
          <a:p>
            <a:r>
              <a:rPr lang="en-US" dirty="0"/>
              <a:t>Azure DevOps: Choose the tools and clouds you love</a:t>
            </a:r>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2081794" y="1120690"/>
            <a:ext cx="491607" cy="491660"/>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604634" y="1613120"/>
            <a:ext cx="704368" cy="948279"/>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3207427" y="1000329"/>
            <a:ext cx="491607" cy="491660"/>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1976801" y="2216240"/>
            <a:ext cx="491607" cy="491660"/>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2930452" y="2631592"/>
            <a:ext cx="491607" cy="491660"/>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3614327" y="1879210"/>
            <a:ext cx="491607" cy="491660"/>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222381" y="1265895"/>
            <a:ext cx="211052" cy="223036"/>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336262" y="1127321"/>
            <a:ext cx="229124" cy="241100"/>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738997" y="1989991"/>
            <a:ext cx="255584" cy="255509"/>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3030342" y="2723647"/>
            <a:ext cx="298728" cy="298643"/>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093583" y="2319169"/>
            <a:ext cx="264637" cy="270584"/>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5005139" y="1113523"/>
            <a:ext cx="491607" cy="491660"/>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540312" y="1620333"/>
            <a:ext cx="693186" cy="948279"/>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6137639" y="985972"/>
            <a:ext cx="491607" cy="491660"/>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4885791" y="2230642"/>
            <a:ext cx="491607" cy="491660"/>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5853551" y="2638804"/>
            <a:ext cx="491607" cy="491660"/>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6558811" y="1886422"/>
            <a:ext cx="491607" cy="491660"/>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1614340" y="4174353"/>
            <a:ext cx="413300" cy="41337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5455112" y="4174377"/>
            <a:ext cx="413300" cy="41337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2402820" y="4174402"/>
            <a:ext cx="413300" cy="41337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3913810" y="4174426"/>
            <a:ext cx="413300" cy="41337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4678279" y="4174449"/>
            <a:ext cx="413300" cy="41337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6694344" y="1995392"/>
            <a:ext cx="211052" cy="229057"/>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5148292" y="1226273"/>
            <a:ext cx="217076" cy="217014"/>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6280236" y="1107055"/>
            <a:ext cx="217076" cy="223035"/>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4984710" y="2375017"/>
            <a:ext cx="288731" cy="217992"/>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5982373" y="2721342"/>
            <a:ext cx="235814" cy="335531"/>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589810" y="1255339"/>
            <a:ext cx="1219511" cy="1747628"/>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square" lIns="134464" tIns="107571" rIns="134464" bIns="107571" rtlCol="0" anchor="ctr" anchorCtr="0">
            <a:noAutofit/>
          </a:bodyPr>
          <a:lstStyle/>
          <a:p>
            <a:pPr defTabSz="685800" hangingPunct="0">
              <a:lnSpc>
                <a:spcPct val="80000"/>
              </a:lnSpc>
              <a:spcBef>
                <a:spcPts val="188"/>
              </a:spcBef>
              <a:buClrTx/>
            </a:pPr>
            <a:r>
              <a:rPr lang="en-US" sz="1324" b="1" dirty="0">
                <a:solidFill>
                  <a:srgbClr val="000000">
                    <a:lumMod val="65000"/>
                    <a:lumOff val="35000"/>
                  </a:srgbClr>
                </a:solidFill>
                <a:latin typeface="Helvetica"/>
                <a:sym typeface="Calibri"/>
              </a:rPr>
              <a:t>Azure DevOps lets </a:t>
            </a:r>
            <a:br>
              <a:rPr lang="en-US" sz="1324" b="1" dirty="0">
                <a:solidFill>
                  <a:srgbClr val="000000">
                    <a:lumMod val="65000"/>
                    <a:lumOff val="35000"/>
                  </a:srgbClr>
                </a:solidFill>
                <a:latin typeface="Helvetica"/>
                <a:cs typeface="Segoe UI"/>
                <a:sym typeface="Calibri"/>
              </a:rPr>
            </a:br>
            <a:r>
              <a:rPr lang="en-US" sz="1324" b="1" dirty="0">
                <a:solidFill>
                  <a:srgbClr val="000000">
                    <a:lumMod val="65000"/>
                    <a:lumOff val="35000"/>
                  </a:srgbClr>
                </a:solidFill>
                <a:latin typeface="Helvetica"/>
                <a:sym typeface="Calibri"/>
              </a:rPr>
              <a:t>developers </a:t>
            </a:r>
            <a:br>
              <a:rPr lang="en-US" sz="1324" b="1" dirty="0">
                <a:solidFill>
                  <a:srgbClr val="000000">
                    <a:lumMod val="65000"/>
                    <a:lumOff val="35000"/>
                  </a:srgbClr>
                </a:solidFill>
                <a:latin typeface="Helvetica"/>
                <a:cs typeface="Segoe UI"/>
                <a:sym typeface="Calibri"/>
              </a:rPr>
            </a:br>
            <a:r>
              <a:rPr lang="en-US" sz="1324" b="1" dirty="0">
                <a:solidFill>
                  <a:srgbClr val="000000">
                    <a:lumMod val="65000"/>
                    <a:lumOff val="35000"/>
                  </a:srgbClr>
                </a:solidFill>
                <a:latin typeface="Helvetica"/>
                <a:sym typeface="Calibri"/>
              </a:rPr>
              <a:t>choose the tools that</a:t>
            </a:r>
            <a:r>
              <a:rPr lang="en-US" sz="1324" b="1" dirty="0">
                <a:solidFill>
                  <a:srgbClr val="000000">
                    <a:lumMod val="65000"/>
                    <a:lumOff val="35000"/>
                  </a:srgbClr>
                </a:solidFill>
                <a:latin typeface="Helvetica"/>
                <a:cs typeface="Segoe UI"/>
                <a:sym typeface="Calibri"/>
              </a:rPr>
              <a:t> </a:t>
            </a:r>
            <a:r>
              <a:rPr lang="en-US" sz="1324" b="1" dirty="0">
                <a:solidFill>
                  <a:srgbClr val="000000">
                    <a:lumMod val="65000"/>
                    <a:lumOff val="35000"/>
                  </a:srgbClr>
                </a:solidFill>
                <a:latin typeface="Helvetica"/>
                <a:sym typeface="Calibri"/>
              </a:rPr>
              <a:t>are right for them</a:t>
            </a: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3142639" y="4174426"/>
            <a:ext cx="413300" cy="41337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6242257" y="4174402"/>
            <a:ext cx="413300" cy="41337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6996530" y="4174426"/>
            <a:ext cx="413300" cy="41337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1809321" y="3639944"/>
            <a:ext cx="5494481" cy="350529"/>
          </a:xfrm>
          <a:prstGeom prst="rect">
            <a:avLst/>
          </a:prstGeom>
          <a:solidFill>
            <a:schemeClr val="bg2">
              <a:lumMod val="20000"/>
              <a:lumOff val="80000"/>
            </a:schemeClr>
          </a:solidFill>
          <a:ln>
            <a:noFill/>
          </a:ln>
        </p:spPr>
        <p:style>
          <a:lnRef idx="3">
            <a:schemeClr val="lt1"/>
          </a:lnRef>
          <a:fillRef idx="1">
            <a:schemeClr val="accent3"/>
          </a:fillRef>
          <a:effectRef idx="1">
            <a:schemeClr val="accent3"/>
          </a:effectRef>
          <a:fontRef idx="minor">
            <a:schemeClr val="lt1"/>
          </a:fontRef>
        </p:style>
        <p:txBody>
          <a:bodyPr wrap="square" lIns="134464" tIns="107571" rIns="134464" bIns="107571" rtlCol="0" anchor="ctr" anchorCtr="0">
            <a:noAutofit/>
          </a:bodyPr>
          <a:lstStyle/>
          <a:p>
            <a:pPr algn="ctr" defTabSz="685800" hangingPunct="0">
              <a:lnSpc>
                <a:spcPct val="80000"/>
              </a:lnSpc>
              <a:spcBef>
                <a:spcPts val="188"/>
              </a:spcBef>
              <a:buClrTx/>
            </a:pPr>
            <a:r>
              <a:rPr lang="en-US" sz="1176" b="1" dirty="0">
                <a:solidFill>
                  <a:srgbClr val="000000">
                    <a:lumMod val="65000"/>
                    <a:lumOff val="35000"/>
                  </a:srgbClr>
                </a:solidFill>
                <a:latin typeface="Helvetica"/>
                <a:sym typeface="Calibri"/>
              </a:rPr>
              <a:t>Target any cloud, on-prem or both and deploy to the servers you need</a:t>
            </a:r>
            <a:endParaRPr lang="en-US" sz="1176" b="1" dirty="0">
              <a:solidFill>
                <a:srgbClr val="000000">
                  <a:lumMod val="65000"/>
                  <a:lumOff val="35000"/>
                </a:srgbClr>
              </a:solidFill>
              <a:latin typeface="Helvetica"/>
              <a:cs typeface="Segoe UI"/>
              <a:sym typeface="Calibr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3965322" y="4236291"/>
            <a:ext cx="327218" cy="278533"/>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1620414" y="4255477"/>
            <a:ext cx="416679" cy="206570"/>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2339523" y="4226738"/>
            <a:ext cx="553372" cy="271272"/>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3062224" y="4107166"/>
            <a:ext cx="571357" cy="556841"/>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579542" y="4144164"/>
            <a:ext cx="614524" cy="443503"/>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5550335" y="4276117"/>
            <a:ext cx="222432" cy="207996"/>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6319779" y="4240168"/>
            <a:ext cx="265598" cy="261942"/>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7082896" y="4226869"/>
            <a:ext cx="235313" cy="295825"/>
          </a:xfrm>
          <a:prstGeom prst="rect">
            <a:avLst/>
          </a:prstGeom>
        </p:spPr>
      </p:pic>
    </p:spTree>
    <p:extLst>
      <p:ext uri="{BB962C8B-B14F-4D97-AF65-F5344CB8AC3E}">
        <p14:creationId xmlns:p14="http://schemas.microsoft.com/office/powerpoint/2010/main" val="240573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What is Infrastructure as Code?</a:t>
            </a:r>
          </a:p>
          <a:p>
            <a:pPr marL="0" lvl="0" indent="0" algn="l" rtl="0">
              <a:lnSpc>
                <a:spcPct val="100000"/>
              </a:lnSpc>
              <a:spcBef>
                <a:spcPts val="800"/>
              </a:spcBef>
              <a:spcAft>
                <a:spcPts val="0"/>
              </a:spcAft>
              <a:buClr>
                <a:srgbClr val="000000"/>
              </a:buClr>
              <a:buSzPts val="1800"/>
              <a:buFont typeface="Open Sans"/>
              <a:buNone/>
            </a:pPr>
            <a:r>
              <a:rPr lang="en-US" sz="1800" b="1" dirty="0">
                <a:solidFill>
                  <a:srgbClr val="000000"/>
                </a:solidFill>
              </a:rPr>
              <a:t>Declarative VS Imperative</a:t>
            </a:r>
            <a:endParaRPr lang="en-US" sz="500" dirty="0"/>
          </a:p>
        </p:txBody>
      </p:sp>
      <p:sp>
        <p:nvSpPr>
          <p:cNvPr id="620" name="Google Shape;620;p105"/>
          <p:cNvSpPr txBox="1">
            <a:spLocks noGrp="1"/>
          </p:cNvSpPr>
          <p:nvPr>
            <p:ph type="body" idx="4294967295"/>
          </p:nvPr>
        </p:nvSpPr>
        <p:spPr>
          <a:xfrm>
            <a:off x="457200" y="1648148"/>
            <a:ext cx="8172600" cy="2944500"/>
          </a:xfrm>
          <a:prstGeom prst="rect">
            <a:avLst/>
          </a:prstGeom>
          <a:noFill/>
          <a:ln>
            <a:noFill/>
          </a:ln>
        </p:spPr>
        <p:txBody>
          <a:bodyPr spcFirstLastPara="1" wrap="square" lIns="0" tIns="0" rIns="0" bIns="0" anchor="t" anchorCtr="0">
            <a:noAutofit/>
          </a:bodyPr>
          <a:lstStyle/>
          <a:p>
            <a:pPr marL="0" lvl="0" indent="0">
              <a:lnSpc>
                <a:spcPct val="130000"/>
              </a:lnSpc>
              <a:spcBef>
                <a:spcPts val="0"/>
              </a:spcBef>
              <a:spcAft>
                <a:spcPts val="900"/>
              </a:spcAft>
              <a:buSzPts val="1800"/>
              <a:buNone/>
            </a:pPr>
            <a:r>
              <a:rPr lang="en-US" sz="1800" dirty="0"/>
              <a:t>The difference between the declarative, the imperative approach is essentially </a:t>
            </a:r>
            <a:r>
              <a:rPr lang="en-US" sz="1800" b="1" dirty="0"/>
              <a:t>'what</a:t>
            </a:r>
            <a:r>
              <a:rPr lang="en-US" sz="1800" dirty="0"/>
              <a:t>' versus </a:t>
            </a:r>
            <a:r>
              <a:rPr lang="en-US" sz="1800" b="1" dirty="0"/>
              <a:t>'how</a:t>
            </a:r>
            <a:r>
              <a:rPr lang="en-US" sz="1800" dirty="0"/>
              <a:t>’. </a:t>
            </a:r>
          </a:p>
          <a:p>
            <a:pPr marL="0" lvl="0" indent="0">
              <a:lnSpc>
                <a:spcPct val="130000"/>
              </a:lnSpc>
              <a:spcBef>
                <a:spcPts val="0"/>
              </a:spcBef>
              <a:spcAft>
                <a:spcPts val="900"/>
              </a:spcAft>
              <a:buSzPts val="1800"/>
              <a:buNone/>
            </a:pPr>
            <a:r>
              <a:rPr lang="en-US" sz="1800" dirty="0"/>
              <a:t>The </a:t>
            </a:r>
            <a:r>
              <a:rPr lang="en-US" sz="1800" b="1" dirty="0"/>
              <a:t>declarative approach </a:t>
            </a:r>
            <a:r>
              <a:rPr lang="en-US" sz="1800" dirty="0"/>
              <a:t>focuses on what the eventual </a:t>
            </a:r>
            <a:r>
              <a:rPr lang="en-US" sz="1800" b="1" dirty="0"/>
              <a:t>target configuration </a:t>
            </a:r>
            <a:r>
              <a:rPr lang="en-US" sz="1800" dirty="0"/>
              <a:t>should be; the </a:t>
            </a:r>
            <a:r>
              <a:rPr lang="en-US" sz="1800" b="1" dirty="0"/>
              <a:t>imperative focuses </a:t>
            </a:r>
            <a:r>
              <a:rPr lang="en-US" sz="1800" dirty="0"/>
              <a:t>on how the infrastructure is to </a:t>
            </a:r>
            <a:r>
              <a:rPr lang="en-US" sz="1800" b="1" dirty="0"/>
              <a:t>be changed to meet </a:t>
            </a:r>
            <a:r>
              <a:rPr lang="en-US" sz="1800" dirty="0"/>
              <a:t>this.</a:t>
            </a:r>
          </a:p>
        </p:txBody>
      </p:sp>
    </p:spTree>
    <p:extLst>
      <p:ext uri="{BB962C8B-B14F-4D97-AF65-F5344CB8AC3E}">
        <p14:creationId xmlns:p14="http://schemas.microsoft.com/office/powerpoint/2010/main" val="615432542"/>
      </p:ext>
    </p:extLst>
  </p:cSld>
  <p:clrMapOvr>
    <a:masterClrMapping/>
  </p:clrMapOvr>
  <p:transition spd="med">
    <p:fade thruBlk="1"/>
  </p:transition>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571278" y="244011"/>
            <a:ext cx="8502029" cy="568436"/>
          </a:xfrm>
        </p:spPr>
        <p:txBody>
          <a:bodyPr/>
          <a:lstStyle/>
          <a:p>
            <a:r>
              <a:rPr lang="en-US" sz="2513" dirty="0">
                <a:solidFill>
                  <a:srgbClr val="000000"/>
                </a:solidFill>
              </a:rPr>
              <a:t>DevOps at Microsoft</a:t>
            </a:r>
          </a:p>
        </p:txBody>
      </p:sp>
      <p:sp>
        <p:nvSpPr>
          <p:cNvPr id="3" name="TextBox 2">
            <a:extLst>
              <a:ext uri="{FF2B5EF4-FFF2-40B4-BE49-F238E27FC236}">
                <a16:creationId xmlns:a16="http://schemas.microsoft.com/office/drawing/2014/main" id="{B8DDEDA0-37D4-4D69-87E4-F86D483113D8}"/>
              </a:ext>
            </a:extLst>
          </p:cNvPr>
          <p:cNvSpPr txBox="1"/>
          <p:nvPr/>
        </p:nvSpPr>
        <p:spPr>
          <a:xfrm>
            <a:off x="4872394" y="4680845"/>
            <a:ext cx="4170433" cy="189796"/>
          </a:xfrm>
          <a:prstGeom prst="rect">
            <a:avLst/>
          </a:prstGeom>
          <a:noFill/>
        </p:spPr>
        <p:txBody>
          <a:bodyPr wrap="square" rtlCol="0">
            <a:spAutoFit/>
          </a:bodyPr>
          <a:lstStyle/>
          <a:p>
            <a:pPr algn="r" defTabSz="685800" hangingPunct="0">
              <a:lnSpc>
                <a:spcPct val="80000"/>
              </a:lnSpc>
              <a:spcBef>
                <a:spcPts val="188"/>
              </a:spcBef>
              <a:buClrTx/>
            </a:pPr>
            <a:r>
              <a:rPr lang="en-GB" sz="772" b="1" dirty="0">
                <a:solidFill>
                  <a:srgbClr val="C62A71"/>
                </a:solidFill>
                <a:latin typeface="Calibri"/>
                <a:cs typeface="Calibri"/>
                <a:sym typeface="Calibri"/>
              </a:rPr>
              <a:t>Data: Internal Microsoft engineering system activity, August 2018</a:t>
            </a:r>
            <a:endParaRPr lang="en-US" sz="772" b="1" dirty="0">
              <a:solidFill>
                <a:srgbClr val="C62A71"/>
              </a:solidFill>
              <a:latin typeface="Calibri"/>
              <a:cs typeface="Calibri"/>
              <a:sym typeface="Calibri"/>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540798" y="1452043"/>
            <a:ext cx="1501045" cy="1501045"/>
          </a:xfrm>
          <a:prstGeom prst="rect">
            <a:avLst/>
          </a:prstGeom>
          <a:solidFill>
            <a:schemeClr val="accent1">
              <a:lumMod val="75000"/>
            </a:schemeClr>
          </a:solidFill>
        </p:spPr>
        <p:txBody>
          <a:bodyPr wrap="square" lIns="66173" tIns="66173" bIns="66173" rtlCol="0" anchor="b">
            <a:noAutofit/>
          </a:bodyPr>
          <a:lstStyle/>
          <a:p>
            <a:pPr defTabSz="685800" hangingPunct="0">
              <a:lnSpc>
                <a:spcPct val="80000"/>
              </a:lnSpc>
              <a:spcBef>
                <a:spcPts val="188"/>
              </a:spcBef>
              <a:buClrTx/>
            </a:pPr>
            <a:r>
              <a:rPr lang="en-GB" sz="3529" b="1" dirty="0">
                <a:latin typeface="Calibri"/>
                <a:cs typeface="Calibri"/>
                <a:sym typeface="Calibri"/>
              </a:rPr>
              <a:t>372k</a:t>
            </a:r>
          </a:p>
          <a:p>
            <a:pPr defTabSz="685800" hangingPunct="0">
              <a:lnSpc>
                <a:spcPct val="80000"/>
              </a:lnSpc>
              <a:spcBef>
                <a:spcPts val="188"/>
              </a:spcBef>
              <a:buClrTx/>
            </a:pPr>
            <a:r>
              <a:rPr lang="en-GB" sz="1029" b="1" dirty="0">
                <a:latin typeface="Calibri"/>
                <a:cs typeface="Calibri"/>
                <a:sym typeface="Calibri"/>
              </a:rPr>
              <a:t>Pull Requests per month</a:t>
            </a: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540798" y="3047901"/>
            <a:ext cx="1501045" cy="1501045"/>
          </a:xfrm>
          <a:prstGeom prst="rect">
            <a:avLst/>
          </a:prstGeom>
          <a:solidFill>
            <a:schemeClr val="accent5">
              <a:lumMod val="75000"/>
            </a:schemeClr>
          </a:solidFill>
        </p:spPr>
        <p:txBody>
          <a:bodyPr wrap="square" lIns="66173" tIns="66173" bIns="66173" rtlCol="0" anchor="b">
            <a:noAutofit/>
          </a:bodyPr>
          <a:lstStyle/>
          <a:p>
            <a:pPr defTabSz="685800" hangingPunct="0">
              <a:lnSpc>
                <a:spcPct val="80000"/>
              </a:lnSpc>
              <a:spcBef>
                <a:spcPts val="188"/>
              </a:spcBef>
              <a:buClrTx/>
            </a:pPr>
            <a:r>
              <a:rPr lang="en-GB" sz="3529" b="1" dirty="0">
                <a:latin typeface="Calibri"/>
                <a:cs typeface="Calibri"/>
                <a:sym typeface="Calibri"/>
              </a:rPr>
              <a:t>2m </a:t>
            </a:r>
            <a:endParaRPr lang="en-GB" sz="1029" b="1" dirty="0">
              <a:latin typeface="Calibri"/>
              <a:cs typeface="Calibri"/>
              <a:sym typeface="Calibri"/>
            </a:endParaRPr>
          </a:p>
          <a:p>
            <a:pPr defTabSz="685800" hangingPunct="0">
              <a:lnSpc>
                <a:spcPct val="80000"/>
              </a:lnSpc>
              <a:spcBef>
                <a:spcPts val="188"/>
              </a:spcBef>
              <a:buClrTx/>
            </a:pPr>
            <a:r>
              <a:rPr lang="en-GB" sz="1029" b="1" dirty="0">
                <a:latin typeface="Calibri"/>
                <a:cs typeface="Calibri"/>
                <a:sym typeface="Calibri"/>
              </a:rPr>
              <a:t>Git commits per month </a:t>
            </a:r>
          </a:p>
          <a:p>
            <a:pPr defTabSz="685800" hangingPunct="0">
              <a:lnSpc>
                <a:spcPct val="80000"/>
              </a:lnSpc>
              <a:spcBef>
                <a:spcPts val="188"/>
              </a:spcBef>
              <a:buClrTx/>
            </a:pPr>
            <a:endParaRPr lang="en-US" sz="1029" b="1" dirty="0">
              <a:latin typeface="Calibri"/>
              <a:cs typeface="Calibri"/>
              <a:sym typeface="Calibri"/>
            </a:endParaRP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5308251" y="1452043"/>
            <a:ext cx="3734577" cy="3115444"/>
          </a:xfrm>
          <a:prstGeom prst="rect">
            <a:avLst/>
          </a:prstGeom>
          <a:solidFill>
            <a:srgbClr val="0078D7"/>
          </a:solidFill>
        </p:spPr>
        <p:txBody>
          <a:bodyPr wrap="square" lIns="132347" tIns="132347" rIns="132347" bIns="132347" rtlCol="0" anchor="b">
            <a:noAutofit/>
          </a:bodyPr>
          <a:lstStyle/>
          <a:p>
            <a:pPr defTabSz="685800" hangingPunct="0">
              <a:lnSpc>
                <a:spcPct val="80000"/>
              </a:lnSpc>
              <a:spcBef>
                <a:spcPts val="188"/>
              </a:spcBef>
              <a:buClrTx/>
            </a:pPr>
            <a:r>
              <a:rPr lang="en-GB" sz="7058" b="1" dirty="0">
                <a:latin typeface="Calibri"/>
                <a:cs typeface="Calibri"/>
                <a:sym typeface="Calibri"/>
              </a:rPr>
              <a:t>78,000</a:t>
            </a:r>
          </a:p>
          <a:p>
            <a:pPr defTabSz="685800" hangingPunct="0">
              <a:lnSpc>
                <a:spcPct val="80000"/>
              </a:lnSpc>
              <a:spcBef>
                <a:spcPts val="188"/>
              </a:spcBef>
              <a:buClrTx/>
            </a:pPr>
            <a:r>
              <a:rPr lang="en-GB" sz="1471" b="1" dirty="0">
                <a:latin typeface="Calibri"/>
                <a:cs typeface="Calibri"/>
                <a:sym typeface="Calibri"/>
              </a:rPr>
              <a:t>Deployments per day</a:t>
            </a:r>
            <a:endParaRPr lang="en-US" sz="3529" b="1" dirty="0">
              <a:latin typeface="Calibri"/>
              <a:cs typeface="Calibri"/>
              <a:sym typeface="Calibri"/>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2129950" y="1451555"/>
            <a:ext cx="1501044" cy="1501044"/>
          </a:xfrm>
          <a:prstGeom prst="rect">
            <a:avLst/>
          </a:prstGeom>
          <a:solidFill>
            <a:schemeClr val="accent3">
              <a:lumMod val="50000"/>
            </a:schemeClr>
          </a:solidFill>
        </p:spPr>
        <p:txBody>
          <a:bodyPr wrap="square" lIns="66173" tIns="66173" bIns="66173" rtlCol="0" anchor="b">
            <a:noAutofit/>
          </a:bodyPr>
          <a:lstStyle/>
          <a:p>
            <a:pPr defTabSz="685800" hangingPunct="0">
              <a:lnSpc>
                <a:spcPct val="80000"/>
              </a:lnSpc>
              <a:spcBef>
                <a:spcPts val="188"/>
              </a:spcBef>
              <a:buClrTx/>
            </a:pPr>
            <a:r>
              <a:rPr lang="en-GB" sz="3529" b="1" dirty="0">
                <a:latin typeface="Calibri"/>
                <a:cs typeface="Calibri"/>
                <a:sym typeface="Calibri"/>
              </a:rPr>
              <a:t>4.4m </a:t>
            </a:r>
            <a:endParaRPr lang="en-GB" sz="1029" b="1" dirty="0">
              <a:latin typeface="Calibri"/>
              <a:cs typeface="Calibri"/>
              <a:sym typeface="Calibri"/>
            </a:endParaRPr>
          </a:p>
          <a:p>
            <a:pPr defTabSz="685800" hangingPunct="0">
              <a:lnSpc>
                <a:spcPct val="80000"/>
              </a:lnSpc>
              <a:spcBef>
                <a:spcPts val="188"/>
              </a:spcBef>
              <a:buClrTx/>
            </a:pPr>
            <a:r>
              <a:rPr lang="en-GB" sz="1029" b="1" dirty="0">
                <a:latin typeface="Calibri"/>
                <a:cs typeface="Calibri"/>
                <a:sym typeface="Calibri"/>
              </a:rPr>
              <a:t>Builds per month</a:t>
            </a:r>
          </a:p>
          <a:p>
            <a:pPr defTabSz="685800" hangingPunct="0">
              <a:lnSpc>
                <a:spcPct val="80000"/>
              </a:lnSpc>
              <a:spcBef>
                <a:spcPts val="188"/>
              </a:spcBef>
              <a:buClrTx/>
            </a:pPr>
            <a:r>
              <a:rPr lang="en-GB" sz="1029" b="1" dirty="0">
                <a:latin typeface="Calibri"/>
                <a:cs typeface="Calibri"/>
                <a:sym typeface="Calibri"/>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2129950" y="3065957"/>
            <a:ext cx="1482988" cy="1482988"/>
          </a:xfrm>
          <a:prstGeom prst="rect">
            <a:avLst/>
          </a:prstGeom>
          <a:solidFill>
            <a:srgbClr val="00BCF2"/>
          </a:solidFill>
        </p:spPr>
        <p:txBody>
          <a:bodyPr wrap="square" lIns="66173" tIns="66173" bIns="66173" rtlCol="0" anchor="b">
            <a:noAutofit/>
          </a:bodyPr>
          <a:lstStyle/>
          <a:p>
            <a:pPr defTabSz="685800" hangingPunct="0">
              <a:lnSpc>
                <a:spcPct val="80000"/>
              </a:lnSpc>
              <a:spcBef>
                <a:spcPts val="188"/>
              </a:spcBef>
              <a:buClrTx/>
            </a:pPr>
            <a:r>
              <a:rPr lang="en-GB" sz="3529" b="1">
                <a:latin typeface="Calibri"/>
                <a:cs typeface="Calibri"/>
                <a:sym typeface="Calibri"/>
              </a:rPr>
              <a:t>500m </a:t>
            </a:r>
            <a:r>
              <a:rPr lang="en-GB" sz="1029" b="1">
                <a:latin typeface="Calibri"/>
                <a:cs typeface="Calibri"/>
                <a:sym typeface="Calibri"/>
              </a:rPr>
              <a:t>Test executions per day </a:t>
            </a:r>
          </a:p>
          <a:p>
            <a:pPr defTabSz="685800" hangingPunct="0">
              <a:lnSpc>
                <a:spcPct val="80000"/>
              </a:lnSpc>
              <a:spcBef>
                <a:spcPts val="188"/>
              </a:spcBef>
              <a:buClrTx/>
            </a:pPr>
            <a:endParaRPr lang="en-US" sz="1029" b="1">
              <a:latin typeface="Calibri"/>
              <a:cs typeface="Calibri"/>
              <a:sym typeface="Calibri"/>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3701045" y="3065956"/>
            <a:ext cx="1519099" cy="1482989"/>
          </a:xfrm>
          <a:prstGeom prst="rect">
            <a:avLst/>
          </a:prstGeom>
          <a:solidFill>
            <a:schemeClr val="accent4"/>
          </a:solidFill>
        </p:spPr>
        <p:txBody>
          <a:bodyPr wrap="square" lIns="66173" tIns="66173" bIns="66173" rtlCol="0" anchor="b">
            <a:noAutofit/>
          </a:bodyPr>
          <a:lstStyle/>
          <a:p>
            <a:pPr defTabSz="685800" hangingPunct="0">
              <a:lnSpc>
                <a:spcPct val="80000"/>
              </a:lnSpc>
              <a:spcBef>
                <a:spcPts val="188"/>
              </a:spcBef>
              <a:buClrTx/>
            </a:pPr>
            <a:r>
              <a:rPr lang="en-GB" sz="3529" b="1">
                <a:latin typeface="Calibri"/>
                <a:cs typeface="Calibri"/>
                <a:sym typeface="Calibri"/>
              </a:rPr>
              <a:t>500k</a:t>
            </a:r>
          </a:p>
          <a:p>
            <a:pPr defTabSz="685800" hangingPunct="0">
              <a:lnSpc>
                <a:spcPct val="80000"/>
              </a:lnSpc>
              <a:spcBef>
                <a:spcPts val="188"/>
              </a:spcBef>
              <a:buClrTx/>
            </a:pPr>
            <a:r>
              <a:rPr lang="en-GB" sz="1029" b="1">
                <a:latin typeface="Calibri"/>
                <a:cs typeface="Calibri"/>
                <a:sym typeface="Calibri"/>
              </a:rPr>
              <a:t>Work items updated per day</a:t>
            </a:r>
            <a:endParaRPr lang="en-US" sz="1029" b="1">
              <a:latin typeface="Calibri"/>
              <a:cs typeface="Calibri"/>
              <a:sym typeface="Calibri"/>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3719101" y="1451555"/>
            <a:ext cx="1501043" cy="1501043"/>
          </a:xfrm>
          <a:prstGeom prst="rect">
            <a:avLst/>
          </a:prstGeom>
          <a:solidFill>
            <a:schemeClr val="accent2"/>
          </a:solidFill>
        </p:spPr>
        <p:txBody>
          <a:bodyPr wrap="square" lIns="66173" tIns="66173" bIns="66173" rtlCol="0" anchor="b">
            <a:noAutofit/>
          </a:bodyPr>
          <a:lstStyle/>
          <a:p>
            <a:pPr defTabSz="685800" hangingPunct="0">
              <a:lnSpc>
                <a:spcPct val="80000"/>
              </a:lnSpc>
              <a:spcBef>
                <a:spcPts val="188"/>
              </a:spcBef>
              <a:buClrTx/>
            </a:pPr>
            <a:r>
              <a:rPr lang="en-GB" sz="3529" b="1">
                <a:latin typeface="Calibri"/>
                <a:cs typeface="Calibri"/>
                <a:sym typeface="Calibri"/>
              </a:rPr>
              <a:t>5m</a:t>
            </a:r>
          </a:p>
          <a:p>
            <a:pPr defTabSz="685800" hangingPunct="0">
              <a:lnSpc>
                <a:spcPct val="80000"/>
              </a:lnSpc>
              <a:spcBef>
                <a:spcPts val="188"/>
              </a:spcBef>
              <a:buClrTx/>
            </a:pPr>
            <a:r>
              <a:rPr lang="en-GB" sz="1029" b="1">
                <a:latin typeface="Calibri"/>
                <a:cs typeface="Calibri"/>
                <a:sym typeface="Calibri"/>
              </a:rPr>
              <a:t>Work items viewed per day</a:t>
            </a:r>
            <a:endParaRPr lang="en-US" sz="2647" b="1">
              <a:latin typeface="Calibri"/>
              <a:cs typeface="Calibri"/>
              <a:sym typeface="Calibri"/>
            </a:endParaRPr>
          </a:p>
        </p:txBody>
      </p:sp>
      <p:sp>
        <p:nvSpPr>
          <p:cNvPr id="11" name="Rectangle 10">
            <a:extLst>
              <a:ext uri="{FF2B5EF4-FFF2-40B4-BE49-F238E27FC236}">
                <a16:creationId xmlns:a16="http://schemas.microsoft.com/office/drawing/2014/main" id="{9A22E228-3EDB-4946-AEE8-A6651B6850A5}"/>
              </a:ext>
            </a:extLst>
          </p:cNvPr>
          <p:cNvSpPr/>
          <p:nvPr/>
        </p:nvSpPr>
        <p:spPr>
          <a:xfrm>
            <a:off x="517938" y="701819"/>
            <a:ext cx="8502029" cy="259430"/>
          </a:xfrm>
          <a:prstGeom prst="rect">
            <a:avLst/>
          </a:prstGeom>
        </p:spPr>
        <p:txBody>
          <a:bodyPr wrap="square" lIns="0" rIns="0">
            <a:spAutoFit/>
          </a:bodyPr>
          <a:lstStyle/>
          <a:p>
            <a:pPr defTabSz="685800" hangingPunct="0">
              <a:lnSpc>
                <a:spcPct val="80000"/>
              </a:lnSpc>
              <a:spcBef>
                <a:spcPts val="188"/>
              </a:spcBef>
              <a:buClrTx/>
            </a:pPr>
            <a:r>
              <a:rPr lang="en-US" sz="1324" b="1" dirty="0">
                <a:latin typeface="Calibri"/>
                <a:cs typeface="Segoe UI Semilight" panose="020B0402040204020203" pitchFamily="34" charset="0"/>
                <a:sym typeface="Calibri"/>
              </a:rPr>
              <a:t>Azure DevOps is the toolchain of choice for Microsoft engineering with over 90,000 internal users</a:t>
            </a:r>
            <a:endParaRPr lang="en-US" sz="1324" b="1" dirty="0">
              <a:latin typeface="Calibri"/>
              <a:cs typeface="Calibri"/>
              <a:sym typeface="Calibri"/>
            </a:endParaRPr>
          </a:p>
        </p:txBody>
      </p:sp>
      <p:grpSp>
        <p:nvGrpSpPr>
          <p:cNvPr id="14" name="Group 13">
            <a:extLst>
              <a:ext uri="{FF2B5EF4-FFF2-40B4-BE49-F238E27FC236}">
                <a16:creationId xmlns:a16="http://schemas.microsoft.com/office/drawing/2014/main" id="{C07C10F4-85CC-4621-BFE7-CA5AEBFF7DD8}"/>
              </a:ext>
            </a:extLst>
          </p:cNvPr>
          <p:cNvGrpSpPr/>
          <p:nvPr/>
        </p:nvGrpSpPr>
        <p:grpSpPr>
          <a:xfrm>
            <a:off x="540797" y="932952"/>
            <a:ext cx="4125122" cy="315028"/>
            <a:chOff x="8602913" y="6327836"/>
            <a:chExt cx="5610452" cy="428460"/>
          </a:xfrm>
        </p:grpSpPr>
        <p:sp>
          <p:nvSpPr>
            <p:cNvPr id="15" name="Text Placeholder 3">
              <a:extLst>
                <a:ext uri="{FF2B5EF4-FFF2-40B4-BE49-F238E27FC236}">
                  <a16:creationId xmlns:a16="http://schemas.microsoft.com/office/drawing/2014/main" id="{8D8A086F-61AA-44E0-9086-178B6935E4AB}"/>
                </a:ext>
              </a:extLst>
            </p:cNvPr>
            <p:cNvSpPr txBox="1">
              <a:spLocks/>
            </p:cNvSpPr>
            <p:nvPr/>
          </p:nvSpPr>
          <p:spPr>
            <a:xfrm>
              <a:off x="9184802" y="6390135"/>
              <a:ext cx="5028563" cy="3078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775">
                <a:buNone/>
                <a:defRPr/>
              </a:pPr>
              <a:r>
                <a:rPr lang="en-US" sz="1471" b="1" dirty="0">
                  <a:solidFill>
                    <a:srgbClr val="A7A7A7"/>
                  </a:solidFill>
                  <a:latin typeface="Segoe UI Semibold" panose="020B0702040204020203" pitchFamily="34" charset="0"/>
                  <a:cs typeface="Segoe UI Semibold" panose="020B0702040204020203" pitchFamily="34" charset="0"/>
                  <a:sym typeface="Calibri"/>
                </a:rPr>
                <a:t>https://aka.ms/DevOpsAtMicrosoft</a:t>
              </a:r>
            </a:p>
          </p:txBody>
        </p:sp>
        <p:sp>
          <p:nvSpPr>
            <p:cNvPr id="16" name="Oval 15">
              <a:extLst>
                <a:ext uri="{FF2B5EF4-FFF2-40B4-BE49-F238E27FC236}">
                  <a16:creationId xmlns:a16="http://schemas.microsoft.com/office/drawing/2014/main" id="{17C9C760-7843-40EB-ACFF-7F804FD27D44}"/>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13" fontAlgn="base" hangingPunct="0">
                <a:lnSpc>
                  <a:spcPct val="80000"/>
                </a:lnSpc>
                <a:spcBef>
                  <a:spcPct val="0"/>
                </a:spcBef>
                <a:spcAft>
                  <a:spcPct val="0"/>
                </a:spcAft>
                <a:buClrTx/>
                <a:defRPr/>
              </a:pPr>
              <a:r>
                <a:rPr lang="en-US" sz="1471" b="1" dirty="0">
                  <a:ln w="19050">
                    <a:noFill/>
                  </a:ln>
                  <a:solidFill>
                    <a:srgbClr val="A7A7A7"/>
                  </a:solidFill>
                  <a:latin typeface="Segoe UI"/>
                  <a:ea typeface="Segoe UI" pitchFamily="34" charset="0"/>
                  <a:cs typeface="Segoe UI" pitchFamily="34" charset="0"/>
                  <a:sym typeface="Wingdings" panose="05000000000000000000" pitchFamily="2" charset="2"/>
                </a:rPr>
                <a:t></a:t>
              </a:r>
              <a:endParaRPr lang="en-US" sz="1471" b="1" dirty="0">
                <a:ln w="19050">
                  <a:noFill/>
                </a:ln>
                <a:solidFill>
                  <a:srgbClr val="A7A7A7"/>
                </a:solidFill>
                <a:latin typeface="Segoe UI"/>
                <a:ea typeface="Segoe UI" pitchFamily="34" charset="0"/>
                <a:cs typeface="Segoe UI" pitchFamily="34" charset="0"/>
                <a:sym typeface="Calibri"/>
              </a:endParaRPr>
            </a:p>
          </p:txBody>
        </p:sp>
      </p:grpSp>
    </p:spTree>
    <p:extLst>
      <p:ext uri="{BB962C8B-B14F-4D97-AF65-F5344CB8AC3E}">
        <p14:creationId xmlns:p14="http://schemas.microsoft.com/office/powerpoint/2010/main" val="396928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bwMode="auto">
          <a:xfrm>
            <a:off x="872125" y="1476859"/>
            <a:ext cx="2407604" cy="6423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685182" fontAlgn="base" hangingPunct="0">
              <a:lnSpc>
                <a:spcPct val="80000"/>
              </a:lnSpc>
              <a:spcBef>
                <a:spcPct val="0"/>
              </a:spcBef>
              <a:spcAft>
                <a:spcPts val="1765"/>
              </a:spcAft>
              <a:buClrTx/>
              <a:defRPr/>
            </a:pPr>
            <a:r>
              <a:rPr lang="en-US" sz="1324" b="1">
                <a:solidFill>
                  <a:srgbClr val="505050"/>
                </a:solidFill>
                <a:latin typeface="Segoe UI Semilight" panose="020B0402040204020203" pitchFamily="34" charset="0"/>
                <a:ea typeface="Segoe UI Light" charset="0"/>
                <a:cs typeface="Segoe UI Semilight" panose="020B0402040204020203" pitchFamily="34" charset="0"/>
                <a:sym typeface="Calibri"/>
              </a:rPr>
              <a:t>Gain full visibility and control of your cloud security state</a:t>
            </a: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455589" y="262663"/>
            <a:ext cx="7886700" cy="994172"/>
          </a:xfrm>
        </p:spPr>
        <p:txBody>
          <a:bodyPr/>
          <a:lstStyle/>
          <a:p>
            <a:r>
              <a:rPr lang="en-US" dirty="0"/>
              <a:t>Continuous Security</a:t>
            </a:r>
          </a:p>
        </p:txBody>
      </p:sp>
      <p:sp>
        <p:nvSpPr>
          <p:cNvPr id="29" name="TextBox 28">
            <a:extLst>
              <a:ext uri="{FF2B5EF4-FFF2-40B4-BE49-F238E27FC236}">
                <a16:creationId xmlns:a16="http://schemas.microsoft.com/office/drawing/2014/main" id="{EBCA8E7C-31C6-4F4E-BE47-69FEAA91F44C}"/>
              </a:ext>
            </a:extLst>
          </p:cNvPr>
          <p:cNvSpPr txBox="1"/>
          <p:nvPr/>
        </p:nvSpPr>
        <p:spPr>
          <a:xfrm>
            <a:off x="385431" y="696722"/>
            <a:ext cx="4430230" cy="420921"/>
          </a:xfrm>
          <a:prstGeom prst="rect">
            <a:avLst/>
          </a:prstGeom>
          <a:noFill/>
        </p:spPr>
        <p:txBody>
          <a:bodyPr wrap="square" lIns="134444" tIns="107555" rIns="134444" bIns="107555"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698818" hangingPunct="0">
              <a:buClrTx/>
              <a:defRPr/>
            </a:pPr>
            <a:r>
              <a:rPr lang="en-US" sz="1471" b="1" dirty="0">
                <a:solidFill>
                  <a:srgbClr val="5C4EE5"/>
                </a:solidFill>
                <a:sym typeface="Calibri"/>
              </a:rPr>
              <a:t>Azure Security Center</a:t>
            </a:r>
          </a:p>
        </p:txBody>
      </p:sp>
      <p:grpSp>
        <p:nvGrpSpPr>
          <p:cNvPr id="15" name="Group 14">
            <a:extLst>
              <a:ext uri="{C183D7F6-B498-43B3-948B-1728B52AA6E4}">
                <adec:decorative xmlns:adec="http://schemas.microsoft.com/office/drawing/2017/decorative" val="1"/>
              </a:ext>
            </a:extLst>
          </p:cNvPr>
          <p:cNvGrpSpPr/>
          <p:nvPr/>
        </p:nvGrpSpPr>
        <p:grpSpPr>
          <a:xfrm>
            <a:off x="508956" y="1500028"/>
            <a:ext cx="234403" cy="233766"/>
            <a:chOff x="7745382" y="4179584"/>
            <a:chExt cx="216026" cy="215441"/>
          </a:xfrm>
          <a:solidFill>
            <a:srgbClr val="737373"/>
          </a:solidFill>
        </p:grpSpPr>
        <p:sp>
          <p:nvSpPr>
            <p:cNvPr id="16"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685800" hangingPunct="0">
                <a:lnSpc>
                  <a:spcPct val="80000"/>
                </a:lnSpc>
                <a:spcBef>
                  <a:spcPts val="188"/>
                </a:spcBef>
                <a:buClrTx/>
                <a:defRPr/>
              </a:pPr>
              <a:endParaRPr lang="en-US" sz="1377" b="1">
                <a:solidFill>
                  <a:srgbClr val="505050"/>
                </a:solidFill>
                <a:latin typeface="Segoe UI Semilight"/>
                <a:cs typeface="Calibri"/>
                <a:sym typeface="Calibri"/>
              </a:endParaRPr>
            </a:p>
          </p:txBody>
        </p:sp>
        <p:sp>
          <p:nvSpPr>
            <p:cNvPr id="17"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685800" hangingPunct="0">
                <a:lnSpc>
                  <a:spcPct val="80000"/>
                </a:lnSpc>
                <a:spcBef>
                  <a:spcPts val="188"/>
                </a:spcBef>
                <a:buClrTx/>
                <a:defRPr/>
              </a:pPr>
              <a:endParaRPr lang="en-US" sz="1377" b="1">
                <a:solidFill>
                  <a:srgbClr val="505050"/>
                </a:solidFill>
                <a:latin typeface="Segoe UI Semilight"/>
                <a:cs typeface="Calibri"/>
                <a:sym typeface="Calibri"/>
              </a:endParaRPr>
            </a:p>
          </p:txBody>
        </p:sp>
        <p:sp>
          <p:nvSpPr>
            <p:cNvPr id="18"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685800" hangingPunct="0">
                <a:lnSpc>
                  <a:spcPct val="80000"/>
                </a:lnSpc>
                <a:spcBef>
                  <a:spcPts val="188"/>
                </a:spcBef>
                <a:buClrTx/>
                <a:defRPr/>
              </a:pPr>
              <a:endParaRPr lang="en-US" sz="1377" b="1">
                <a:solidFill>
                  <a:srgbClr val="505050"/>
                </a:solidFill>
                <a:latin typeface="Segoe UI Semilight"/>
                <a:cs typeface="Calibri"/>
                <a:sym typeface="Calibri"/>
              </a:endParaRPr>
            </a:p>
          </p:txBody>
        </p:sp>
      </p:grpSp>
      <p:grpSp>
        <p:nvGrpSpPr>
          <p:cNvPr id="19" name="Group 18">
            <a:extLst>
              <a:ext uri="{C183D7F6-B498-43B3-948B-1728B52AA6E4}">
                <adec:decorative xmlns:adec="http://schemas.microsoft.com/office/drawing/2017/decorative" val="1"/>
              </a:ext>
            </a:extLst>
          </p:cNvPr>
          <p:cNvGrpSpPr/>
          <p:nvPr/>
        </p:nvGrpSpPr>
        <p:grpSpPr>
          <a:xfrm>
            <a:off x="508956" y="2182116"/>
            <a:ext cx="234403" cy="233766"/>
            <a:chOff x="7745382" y="4179584"/>
            <a:chExt cx="216026" cy="215441"/>
          </a:xfrm>
          <a:solidFill>
            <a:srgbClr val="737373"/>
          </a:solidFill>
        </p:grpSpPr>
        <p:sp>
          <p:nvSpPr>
            <p:cNvPr id="20"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685800" hangingPunct="0">
                <a:lnSpc>
                  <a:spcPct val="80000"/>
                </a:lnSpc>
                <a:spcBef>
                  <a:spcPts val="188"/>
                </a:spcBef>
                <a:buClrTx/>
                <a:defRPr/>
              </a:pPr>
              <a:endParaRPr lang="en-US" sz="1377" b="1">
                <a:solidFill>
                  <a:srgbClr val="505050"/>
                </a:solidFill>
                <a:latin typeface="Segoe UI Semilight"/>
                <a:cs typeface="Calibri"/>
                <a:sym typeface="Calibri"/>
              </a:endParaRPr>
            </a:p>
          </p:txBody>
        </p:sp>
        <p:sp>
          <p:nvSpPr>
            <p:cNvPr id="21"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685800" hangingPunct="0">
                <a:lnSpc>
                  <a:spcPct val="80000"/>
                </a:lnSpc>
                <a:spcBef>
                  <a:spcPts val="188"/>
                </a:spcBef>
                <a:buClrTx/>
                <a:defRPr/>
              </a:pPr>
              <a:endParaRPr lang="en-US" sz="1377" b="1">
                <a:solidFill>
                  <a:srgbClr val="505050"/>
                </a:solidFill>
                <a:latin typeface="Segoe UI Semilight"/>
                <a:cs typeface="Calibri"/>
                <a:sym typeface="Calibri"/>
              </a:endParaRPr>
            </a:p>
          </p:txBody>
        </p:sp>
        <p:sp>
          <p:nvSpPr>
            <p:cNvPr id="22"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685800" hangingPunct="0">
                <a:lnSpc>
                  <a:spcPct val="80000"/>
                </a:lnSpc>
                <a:spcBef>
                  <a:spcPts val="188"/>
                </a:spcBef>
                <a:buClrTx/>
                <a:defRPr/>
              </a:pPr>
              <a:endParaRPr lang="en-US" sz="1377" b="1">
                <a:solidFill>
                  <a:srgbClr val="505050"/>
                </a:solidFill>
                <a:latin typeface="Segoe UI Semilight"/>
                <a:cs typeface="Calibri"/>
                <a:sym typeface="Calibri"/>
              </a:endParaRPr>
            </a:p>
          </p:txBody>
        </p:sp>
      </p:grpSp>
      <p:grpSp>
        <p:nvGrpSpPr>
          <p:cNvPr id="23" name="Group 22">
            <a:extLst>
              <a:ext uri="{C183D7F6-B498-43B3-948B-1728B52AA6E4}">
                <adec:decorative xmlns:adec="http://schemas.microsoft.com/office/drawing/2017/decorative" val="1"/>
              </a:ext>
            </a:extLst>
          </p:cNvPr>
          <p:cNvGrpSpPr/>
          <p:nvPr/>
        </p:nvGrpSpPr>
        <p:grpSpPr>
          <a:xfrm>
            <a:off x="508929" y="3057231"/>
            <a:ext cx="234402" cy="233767"/>
            <a:chOff x="7745382" y="4179584"/>
            <a:chExt cx="216026" cy="215441"/>
          </a:xfrm>
          <a:solidFill>
            <a:srgbClr val="737373"/>
          </a:solidFill>
        </p:grpSpPr>
        <p:sp>
          <p:nvSpPr>
            <p:cNvPr id="24"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685800" hangingPunct="0">
                <a:lnSpc>
                  <a:spcPct val="80000"/>
                </a:lnSpc>
                <a:spcBef>
                  <a:spcPts val="188"/>
                </a:spcBef>
                <a:buClrTx/>
                <a:defRPr/>
              </a:pPr>
              <a:endParaRPr lang="en-US" sz="1377" b="1">
                <a:solidFill>
                  <a:srgbClr val="505050"/>
                </a:solidFill>
                <a:latin typeface="Segoe UI Semilight"/>
                <a:cs typeface="Calibri"/>
                <a:sym typeface="Calibri"/>
              </a:endParaRPr>
            </a:p>
          </p:txBody>
        </p:sp>
        <p:sp>
          <p:nvSpPr>
            <p:cNvPr id="25"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685800" hangingPunct="0">
                <a:lnSpc>
                  <a:spcPct val="80000"/>
                </a:lnSpc>
                <a:spcBef>
                  <a:spcPts val="188"/>
                </a:spcBef>
                <a:buClrTx/>
                <a:defRPr/>
              </a:pPr>
              <a:endParaRPr lang="en-US" sz="1377" b="1">
                <a:solidFill>
                  <a:srgbClr val="505050"/>
                </a:solidFill>
                <a:latin typeface="Segoe UI Semilight"/>
                <a:cs typeface="Calibri"/>
                <a:sym typeface="Calibri"/>
              </a:endParaRPr>
            </a:p>
          </p:txBody>
        </p:sp>
        <p:sp>
          <p:nvSpPr>
            <p:cNvPr id="26"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685800" hangingPunct="0">
                <a:lnSpc>
                  <a:spcPct val="80000"/>
                </a:lnSpc>
                <a:spcBef>
                  <a:spcPts val="188"/>
                </a:spcBef>
                <a:buClrTx/>
                <a:defRPr/>
              </a:pPr>
              <a:endParaRPr lang="en-US" sz="1377" b="1">
                <a:solidFill>
                  <a:srgbClr val="505050"/>
                </a:solidFill>
                <a:latin typeface="Segoe UI Semilight"/>
                <a:cs typeface="Calibri"/>
                <a:sym typeface="Calibri"/>
              </a:endParaRPr>
            </a:p>
          </p:txBody>
        </p:sp>
      </p:grpSp>
      <p:sp>
        <p:nvSpPr>
          <p:cNvPr id="4" name="Rectangle 3"/>
          <p:cNvSpPr/>
          <p:nvPr/>
        </p:nvSpPr>
        <p:spPr>
          <a:xfrm>
            <a:off x="872125" y="2150484"/>
            <a:ext cx="2477120" cy="623339"/>
          </a:xfrm>
          <a:prstGeom prst="rect">
            <a:avLst/>
          </a:prstGeom>
        </p:spPr>
        <p:txBody>
          <a:bodyPr lIns="0" tIns="0" rIns="0" bIns="0">
            <a:noAutofit/>
          </a:bodyPr>
          <a:lstStyle/>
          <a:p>
            <a:pPr defTabSz="685182" fontAlgn="base" hangingPunct="0">
              <a:lnSpc>
                <a:spcPct val="80000"/>
              </a:lnSpc>
              <a:spcBef>
                <a:spcPct val="0"/>
              </a:spcBef>
              <a:spcAft>
                <a:spcPts val="1765"/>
              </a:spcAft>
              <a:buClrTx/>
              <a:defRPr/>
            </a:pPr>
            <a:r>
              <a:rPr lang="en-US" sz="1324" b="1">
                <a:solidFill>
                  <a:srgbClr val="505050"/>
                </a:solidFill>
                <a:latin typeface="Segoe UI Semilight" panose="020B0402040204020203" pitchFamily="34" charset="0"/>
                <a:ea typeface="Segoe UI Light" charset="0"/>
                <a:cs typeface="Segoe UI Semilight" panose="020B0402040204020203" pitchFamily="34" charset="0"/>
                <a:sym typeface="Calibri"/>
              </a:rPr>
              <a:t>Leverage ML to Proactively identify and mitigate risks to reduce exposure to attacks</a:t>
            </a:r>
          </a:p>
        </p:txBody>
      </p:sp>
      <p:sp>
        <p:nvSpPr>
          <p:cNvPr id="5" name="Rectangle 4"/>
          <p:cNvSpPr/>
          <p:nvPr/>
        </p:nvSpPr>
        <p:spPr>
          <a:xfrm>
            <a:off x="872126" y="3034049"/>
            <a:ext cx="2036107" cy="637082"/>
          </a:xfrm>
          <a:prstGeom prst="rect">
            <a:avLst/>
          </a:prstGeom>
        </p:spPr>
        <p:txBody>
          <a:bodyPr lIns="0" tIns="0" rIns="0" bIns="0">
            <a:noAutofit/>
          </a:bodyPr>
          <a:lstStyle/>
          <a:p>
            <a:pPr defTabSz="685182" fontAlgn="base" hangingPunct="0">
              <a:lnSpc>
                <a:spcPct val="80000"/>
              </a:lnSpc>
              <a:spcBef>
                <a:spcPct val="0"/>
              </a:spcBef>
              <a:spcAft>
                <a:spcPts val="1765"/>
              </a:spcAft>
              <a:buClrTx/>
              <a:defRPr/>
            </a:pPr>
            <a:r>
              <a:rPr lang="en-US" sz="1324" b="1">
                <a:solidFill>
                  <a:srgbClr val="505050"/>
                </a:solidFill>
                <a:latin typeface="Segoe UI Semilight" panose="020B0402040204020203" pitchFamily="34" charset="0"/>
                <a:ea typeface="Segoe UI Light" charset="0"/>
                <a:cs typeface="Segoe UI Semilight" panose="020B0402040204020203" pitchFamily="34" charset="0"/>
                <a:sym typeface="Calibri"/>
              </a:rPr>
              <a:t>Quickly detect and respond to threats with advanced analytics</a:t>
            </a:r>
          </a:p>
        </p:txBody>
      </p:sp>
      <p:pic>
        <p:nvPicPr>
          <p:cNvPr id="37" name="Picture 36" descr="Screenshot of Azure Security Cente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380070" y="1566175"/>
            <a:ext cx="5418993" cy="3041105"/>
          </a:xfrm>
          <a:prstGeom prst="rect">
            <a:avLst/>
          </a:prstGeom>
          <a:effectLst>
            <a:innerShdw blurRad="127000" dist="63500" dir="13500000">
              <a:prstClr val="black">
                <a:alpha val="25000"/>
              </a:prstClr>
            </a:innerShdw>
          </a:effectLst>
        </p:spPr>
      </p:pic>
      <p:pic>
        <p:nvPicPr>
          <p:cNvPr id="1026" name="Picture 2" descr="ISO and AICPA certified">
            <a:extLst>
              <a:ext uri="{FF2B5EF4-FFF2-40B4-BE49-F238E27FC236}">
                <a16:creationId xmlns:a16="http://schemas.microsoft.com/office/drawing/2014/main" id="{23B26F44-04BC-4E01-B641-70930CB9E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482" y="3733866"/>
            <a:ext cx="2637743" cy="124421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3E50337-A1F8-472F-83DB-A05E8B3A6E9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153336" y="525102"/>
            <a:ext cx="6990665" cy="4618034"/>
          </a:xfrm>
          <a:prstGeom prst="rect">
            <a:avLst/>
          </a:prstGeom>
        </p:spPr>
      </p:pic>
    </p:spTree>
    <p:extLst>
      <p:ext uri="{BB962C8B-B14F-4D97-AF65-F5344CB8AC3E}">
        <p14:creationId xmlns:p14="http://schemas.microsoft.com/office/powerpoint/2010/main" val="92669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75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50"/>
                                        <p:tgtEl>
                                          <p:spTgt spid="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7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Lst>
  </p:timing>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492935" y="219777"/>
            <a:ext cx="7886700" cy="994172"/>
          </a:xfrm>
        </p:spPr>
        <p:txBody>
          <a:bodyPr/>
          <a:lstStyle/>
          <a:p>
            <a:r>
              <a:rPr lang="en-US" dirty="0"/>
              <a:t>Smarter Insights, Faster</a:t>
            </a:r>
          </a:p>
        </p:txBody>
      </p:sp>
      <p:sp>
        <p:nvSpPr>
          <p:cNvPr id="29" name="TextBox 28">
            <a:extLst>
              <a:ext uri="{FF2B5EF4-FFF2-40B4-BE49-F238E27FC236}">
                <a16:creationId xmlns:a16="http://schemas.microsoft.com/office/drawing/2014/main" id="{EBCA8E7C-31C6-4F4E-BE47-69FEAA91F44C}"/>
              </a:ext>
            </a:extLst>
          </p:cNvPr>
          <p:cNvSpPr txBox="1"/>
          <p:nvPr/>
        </p:nvSpPr>
        <p:spPr>
          <a:xfrm>
            <a:off x="467585" y="641974"/>
            <a:ext cx="7237283" cy="420921"/>
          </a:xfrm>
          <a:prstGeom prst="rect">
            <a:avLst/>
          </a:prstGeom>
          <a:noFill/>
        </p:spPr>
        <p:txBody>
          <a:bodyPr wrap="square" lIns="134444" tIns="107555" rIns="134444" bIns="107555"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698818" hangingPunct="0">
              <a:buClrTx/>
              <a:defRPr/>
            </a:pPr>
            <a:r>
              <a:rPr lang="en-US" sz="1471" b="1" dirty="0">
                <a:solidFill>
                  <a:srgbClr val="5C4EE5"/>
                </a:solidFill>
                <a:sym typeface="Calibri"/>
              </a:rPr>
              <a:t>Azure Monitor, Application Insights &amp; Log Analytics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830781" y="1595156"/>
            <a:ext cx="2407604" cy="6423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685182" fontAlgn="base" hangingPunct="0">
              <a:lnSpc>
                <a:spcPct val="80000"/>
              </a:lnSpc>
              <a:spcBef>
                <a:spcPct val="0"/>
              </a:spcBef>
              <a:spcAft>
                <a:spcPts val="1765"/>
              </a:spcAft>
              <a:buClrTx/>
              <a:defRPr/>
            </a:pPr>
            <a:r>
              <a:rPr lang="en-US" sz="1324" b="1">
                <a:solidFill>
                  <a:srgbClr val="000000"/>
                </a:solidFill>
                <a:latin typeface="Segoe UI Semilight" panose="020B0402040204020203" pitchFamily="34" charset="0"/>
                <a:ea typeface="Segoe UI Light" charset="0"/>
                <a:cs typeface="Segoe UI Semilight" panose="020B0402040204020203" pitchFamily="34" charset="0"/>
                <a:sym typeface="Calibri"/>
              </a:rPr>
              <a:t>Pre-defined solutions with smart thresholds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467585" y="1595157"/>
            <a:ext cx="234402" cy="233767"/>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467585" y="2411582"/>
            <a:ext cx="234402" cy="233767"/>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467585" y="3195629"/>
            <a:ext cx="234402" cy="233767"/>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830781" y="2403117"/>
            <a:ext cx="2394431" cy="623339"/>
          </a:xfrm>
          <a:prstGeom prst="rect">
            <a:avLst/>
          </a:prstGeom>
        </p:spPr>
        <p:txBody>
          <a:bodyPr lIns="0" tIns="0" rIns="0" bIns="0">
            <a:noAutofit/>
          </a:bodyPr>
          <a:lstStyle/>
          <a:p>
            <a:pPr defTabSz="685182" fontAlgn="base" hangingPunct="0">
              <a:lnSpc>
                <a:spcPct val="80000"/>
              </a:lnSpc>
              <a:spcBef>
                <a:spcPct val="0"/>
              </a:spcBef>
              <a:spcAft>
                <a:spcPts val="1765"/>
              </a:spcAft>
              <a:buClrTx/>
              <a:defRPr/>
            </a:pPr>
            <a:r>
              <a:rPr lang="en-US" sz="1324" b="1">
                <a:latin typeface="Segoe UI Semilight" panose="020B0402040204020203" pitchFamily="34" charset="0"/>
                <a:ea typeface="Segoe UI Light" charset="0"/>
                <a:cs typeface="Segoe UI Semilight" panose="020B0402040204020203" pitchFamily="34" charset="0"/>
                <a:sym typeface="Calibri"/>
              </a:rPr>
              <a:t>Visualize data in intuitive and customizable dashboards</a:t>
            </a:r>
          </a:p>
        </p:txBody>
      </p:sp>
      <p:sp>
        <p:nvSpPr>
          <p:cNvPr id="91" name="Rectangle 90">
            <a:extLst>
              <a:ext uri="{FF2B5EF4-FFF2-40B4-BE49-F238E27FC236}">
                <a16:creationId xmlns:a16="http://schemas.microsoft.com/office/drawing/2014/main" id="{6A8DDD96-5607-4289-8CB2-10F3BC304E79}"/>
              </a:ext>
            </a:extLst>
          </p:cNvPr>
          <p:cNvSpPr/>
          <p:nvPr/>
        </p:nvSpPr>
        <p:spPr>
          <a:xfrm>
            <a:off x="830781" y="3195629"/>
            <a:ext cx="2036107" cy="637082"/>
          </a:xfrm>
          <a:prstGeom prst="rect">
            <a:avLst/>
          </a:prstGeom>
        </p:spPr>
        <p:txBody>
          <a:bodyPr lIns="0" tIns="0" rIns="0" bIns="0">
            <a:noAutofit/>
          </a:bodyPr>
          <a:lstStyle/>
          <a:p>
            <a:pPr defTabSz="685182" fontAlgn="base" hangingPunct="0">
              <a:lnSpc>
                <a:spcPct val="80000"/>
              </a:lnSpc>
              <a:spcBef>
                <a:spcPct val="0"/>
              </a:spcBef>
              <a:spcAft>
                <a:spcPts val="1765"/>
              </a:spcAft>
              <a:buClrTx/>
              <a:defRPr/>
            </a:pPr>
            <a:r>
              <a:rPr lang="en-US" sz="1324" b="1">
                <a:latin typeface="Segoe UI Semilight" panose="020B0402040204020203" pitchFamily="34" charset="0"/>
                <a:ea typeface="Segoe UI Light" charset="0"/>
                <a:cs typeface="Segoe UI Semilight" panose="020B0402040204020203" pitchFamily="34" charset="0"/>
                <a:sym typeface="Calibri"/>
              </a:rPr>
              <a:t>Separate the signal from the noise and accelerate root-cause analysis </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492935" y="4124846"/>
            <a:ext cx="234402" cy="233767"/>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56131" y="4124846"/>
            <a:ext cx="2036107" cy="637082"/>
          </a:xfrm>
          <a:prstGeom prst="rect">
            <a:avLst/>
          </a:prstGeom>
        </p:spPr>
        <p:txBody>
          <a:bodyPr lIns="0" tIns="0" rIns="0" bIns="0">
            <a:noAutofit/>
          </a:bodyPr>
          <a:lstStyle/>
          <a:p>
            <a:pPr defTabSz="685182" fontAlgn="base" hangingPunct="0">
              <a:lnSpc>
                <a:spcPct val="80000"/>
              </a:lnSpc>
              <a:spcBef>
                <a:spcPct val="0"/>
              </a:spcBef>
              <a:spcAft>
                <a:spcPts val="1765"/>
              </a:spcAft>
              <a:buClrTx/>
              <a:defRPr/>
            </a:pPr>
            <a:r>
              <a:rPr lang="en-US" sz="1324" b="1">
                <a:latin typeface="Segoe UI Semilight" panose="020B0402040204020203" pitchFamily="34" charset="0"/>
                <a:ea typeface="Segoe UI Light" charset="0"/>
                <a:cs typeface="Segoe UI Semilight" panose="020B0402040204020203" pitchFamily="34" charset="0"/>
                <a:sym typeface="Calibri"/>
              </a:rPr>
              <a:t>Integrate your existing processes &amp; tools like Service Now</a:t>
            </a:r>
          </a:p>
        </p:txBody>
      </p:sp>
      <p:pic>
        <p:nvPicPr>
          <p:cNvPr id="36" name="Picture 35" descr="Screenshot of Azure Monitoring">
            <a:extLst>
              <a:ext uri="{FF2B5EF4-FFF2-40B4-BE49-F238E27FC236}">
                <a16:creationId xmlns:a16="http://schemas.microsoft.com/office/drawing/2014/main" id="{70C0BDE3-9D62-4F0C-9C98-F7D9BF2A02B6}"/>
              </a:ext>
            </a:extLst>
          </p:cNvPr>
          <p:cNvPicPr>
            <a:picLocks noChangeAspect="1"/>
          </p:cNvPicPr>
          <p:nvPr/>
        </p:nvPicPr>
        <p:blipFill rotWithShape="1">
          <a:blip r:embed="rId3"/>
          <a:srcRect b="9162"/>
          <a:stretch/>
        </p:blipFill>
        <p:spPr>
          <a:xfrm>
            <a:off x="3399737" y="1583198"/>
            <a:ext cx="5381991" cy="3044669"/>
          </a:xfrm>
          <a:prstGeom prst="rect">
            <a:avLst/>
          </a:prstGeom>
        </p:spPr>
      </p:pic>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153336" y="525102"/>
            <a:ext cx="6990665" cy="4618034"/>
          </a:xfrm>
          <a:prstGeom prst="rect">
            <a:avLst/>
          </a:prstGeom>
        </p:spPr>
      </p:pic>
    </p:spTree>
    <p:extLst>
      <p:ext uri="{BB962C8B-B14F-4D97-AF65-F5344CB8AC3E}">
        <p14:creationId xmlns:p14="http://schemas.microsoft.com/office/powerpoint/2010/main" val="166849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537760" y="225596"/>
            <a:ext cx="7886700" cy="994172"/>
          </a:xfrm>
        </p:spPr>
        <p:txBody>
          <a:bodyPr/>
          <a:lstStyle/>
          <a:p>
            <a:r>
              <a:rPr lang="en-US" dirty="0"/>
              <a:t>Infrastructure and Configuration as Code</a:t>
            </a:r>
          </a:p>
        </p:txBody>
      </p:sp>
      <p:sp>
        <p:nvSpPr>
          <p:cNvPr id="29" name="TextBox 28">
            <a:extLst>
              <a:ext uri="{FF2B5EF4-FFF2-40B4-BE49-F238E27FC236}">
                <a16:creationId xmlns:a16="http://schemas.microsoft.com/office/drawing/2014/main" id="{EBCA8E7C-31C6-4F4E-BE47-69FEAA91F44C}"/>
              </a:ext>
            </a:extLst>
          </p:cNvPr>
          <p:cNvSpPr txBox="1"/>
          <p:nvPr/>
        </p:nvSpPr>
        <p:spPr>
          <a:xfrm>
            <a:off x="467715" y="692789"/>
            <a:ext cx="6771832" cy="420921"/>
          </a:xfrm>
          <a:prstGeom prst="rect">
            <a:avLst/>
          </a:prstGeom>
          <a:noFill/>
        </p:spPr>
        <p:txBody>
          <a:bodyPr wrap="square" lIns="134444" tIns="107555" rIns="134444" bIns="107555"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698818" hangingPunct="0">
              <a:buClrTx/>
              <a:defRPr/>
            </a:pPr>
            <a:r>
              <a:rPr lang="en-US" sz="1471" b="1" dirty="0">
                <a:solidFill>
                  <a:srgbClr val="5C4EE5"/>
                </a:solidFill>
                <a:sym typeface="Calibri"/>
              </a:rPr>
              <a:t>Azure Resource Manager, Automation &amp; 3</a:t>
            </a:r>
            <a:r>
              <a:rPr lang="en-US" sz="1471" b="1" baseline="30000" dirty="0">
                <a:solidFill>
                  <a:srgbClr val="5C4EE5"/>
                </a:solidFill>
                <a:sym typeface="Calibri"/>
              </a:rPr>
              <a:t>rd</a:t>
            </a:r>
            <a:r>
              <a:rPr lang="en-US" sz="1471" b="1" dirty="0">
                <a:solidFill>
                  <a:srgbClr val="5C4EE5"/>
                </a:solidFill>
                <a:sym typeface="Calibri"/>
              </a:rPr>
              <a:t> Party Integrations</a:t>
            </a:r>
          </a:p>
        </p:txBody>
      </p:sp>
      <p:sp>
        <p:nvSpPr>
          <p:cNvPr id="35" name="Rectangle 34"/>
          <p:cNvSpPr/>
          <p:nvPr/>
        </p:nvSpPr>
        <p:spPr bwMode="auto">
          <a:xfrm>
            <a:off x="830781" y="1565950"/>
            <a:ext cx="2407604" cy="6423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685182" fontAlgn="base" hangingPunct="0">
              <a:lnSpc>
                <a:spcPct val="80000"/>
              </a:lnSpc>
              <a:spcBef>
                <a:spcPct val="0"/>
              </a:spcBef>
              <a:spcAft>
                <a:spcPts val="1765"/>
              </a:spcAft>
              <a:buClrTx/>
              <a:defRPr/>
            </a:pPr>
            <a:r>
              <a:rPr lang="en-US" sz="1324" b="1">
                <a:solidFill>
                  <a:srgbClr val="000000"/>
                </a:solidFill>
                <a:latin typeface="Segoe UI Semilight" panose="020B0402040204020203" pitchFamily="34" charset="0"/>
                <a:ea typeface="Segoe UI Light" charset="0"/>
                <a:cs typeface="Segoe UI Semilight" panose="020B0402040204020203" pitchFamily="34" charset="0"/>
                <a:sym typeface="Calibri"/>
              </a:rPr>
              <a:t>Infrastructure as Code, </a:t>
            </a:r>
            <a:br>
              <a:rPr lang="en-US" sz="1324" b="1">
                <a:solidFill>
                  <a:srgbClr val="000000"/>
                </a:solidFill>
                <a:latin typeface="Segoe UI Semilight" panose="020B0402040204020203" pitchFamily="34" charset="0"/>
                <a:ea typeface="Segoe UI Light" charset="0"/>
                <a:cs typeface="Segoe UI Semilight" panose="020B0402040204020203" pitchFamily="34" charset="0"/>
                <a:sym typeface="Calibri"/>
              </a:rPr>
            </a:br>
            <a:r>
              <a:rPr lang="en-US" sz="1324" b="1">
                <a:solidFill>
                  <a:srgbClr val="000000"/>
                </a:solidFill>
                <a:latin typeface="Segoe UI Semilight" panose="020B0402040204020203" pitchFamily="34" charset="0"/>
                <a:ea typeface="Segoe UI Light" charset="0"/>
                <a:cs typeface="Segoe UI Semilight" panose="020B0402040204020203" pitchFamily="34" charset="0"/>
                <a:sym typeface="Calibri"/>
              </a:rPr>
              <a:t>built-in</a:t>
            </a:r>
          </a:p>
        </p:txBody>
      </p:sp>
      <p:grpSp>
        <p:nvGrpSpPr>
          <p:cNvPr id="36" name="Group 35">
            <a:extLst>
              <a:ext uri="{C183D7F6-B498-43B3-948B-1728B52AA6E4}">
                <adec:decorative xmlns:adec="http://schemas.microsoft.com/office/drawing/2017/decorative" val="1"/>
              </a:ext>
            </a:extLst>
          </p:cNvPr>
          <p:cNvGrpSpPr/>
          <p:nvPr/>
        </p:nvGrpSpPr>
        <p:grpSpPr>
          <a:xfrm>
            <a:off x="467715" y="1565951"/>
            <a:ext cx="234402" cy="233767"/>
            <a:chOff x="7745382" y="4179584"/>
            <a:chExt cx="216026" cy="215441"/>
          </a:xfrm>
          <a:solidFill>
            <a:schemeClr val="accent1"/>
          </a:solidFill>
        </p:grpSpPr>
        <p:sp>
          <p:nvSpPr>
            <p:cNvPr id="37"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38"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39"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grpSp>
      <p:grpSp>
        <p:nvGrpSpPr>
          <p:cNvPr id="40" name="Group 39">
            <a:extLst>
              <a:ext uri="{C183D7F6-B498-43B3-948B-1728B52AA6E4}">
                <adec:decorative xmlns:adec="http://schemas.microsoft.com/office/drawing/2017/decorative" val="1"/>
              </a:ext>
            </a:extLst>
          </p:cNvPr>
          <p:cNvGrpSpPr/>
          <p:nvPr/>
        </p:nvGrpSpPr>
        <p:grpSpPr>
          <a:xfrm>
            <a:off x="467715" y="2684746"/>
            <a:ext cx="234402" cy="233767"/>
            <a:chOff x="7745382" y="4179584"/>
            <a:chExt cx="216026" cy="215441"/>
          </a:xfrm>
          <a:solidFill>
            <a:schemeClr val="accent1"/>
          </a:solidFill>
        </p:grpSpPr>
        <p:sp>
          <p:nvSpPr>
            <p:cNvPr id="41"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42"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43"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grpSp>
      <p:sp>
        <p:nvSpPr>
          <p:cNvPr id="48" name="Rectangle 47"/>
          <p:cNvSpPr/>
          <p:nvPr/>
        </p:nvSpPr>
        <p:spPr>
          <a:xfrm>
            <a:off x="830780" y="2676282"/>
            <a:ext cx="2407605" cy="623339"/>
          </a:xfrm>
          <a:prstGeom prst="rect">
            <a:avLst/>
          </a:prstGeom>
        </p:spPr>
        <p:txBody>
          <a:bodyPr lIns="0" tIns="0" rIns="0" bIns="0">
            <a:noAutofit/>
          </a:bodyPr>
          <a:lstStyle/>
          <a:p>
            <a:pPr defTabSz="685182" fontAlgn="base" hangingPunct="0">
              <a:lnSpc>
                <a:spcPct val="80000"/>
              </a:lnSpc>
              <a:spcBef>
                <a:spcPct val="0"/>
              </a:spcBef>
              <a:spcAft>
                <a:spcPts val="1765"/>
              </a:spcAft>
              <a:buClrTx/>
              <a:defRPr/>
            </a:pPr>
            <a:r>
              <a:rPr lang="en-US" sz="1324" b="1">
                <a:latin typeface="Segoe UI Semilight" panose="020B0402040204020203" pitchFamily="34" charset="0"/>
                <a:ea typeface="Segoe UI Light" charset="0"/>
                <a:cs typeface="Segoe UI Semilight" panose="020B0402040204020203" pitchFamily="34" charset="0"/>
                <a:sym typeface="Calibri"/>
              </a:rPr>
              <a:t>Support for 3</a:t>
            </a:r>
            <a:r>
              <a:rPr lang="en-US" sz="1324" b="1" baseline="30000">
                <a:latin typeface="Segoe UI Semilight" panose="020B0402040204020203" pitchFamily="34" charset="0"/>
                <a:ea typeface="Segoe UI Light" charset="0"/>
                <a:cs typeface="Segoe UI Semilight" panose="020B0402040204020203" pitchFamily="34" charset="0"/>
                <a:sym typeface="Calibri"/>
              </a:rPr>
              <a:t>rd</a:t>
            </a:r>
            <a:r>
              <a:rPr lang="en-US" sz="1324" b="1">
                <a:latin typeface="Segoe UI Semilight" panose="020B0402040204020203" pitchFamily="34" charset="0"/>
                <a:ea typeface="Segoe UI Light" charset="0"/>
                <a:cs typeface="Segoe UI Semilight" panose="020B0402040204020203" pitchFamily="34" charset="0"/>
                <a:sym typeface="Calibri"/>
              </a:rPr>
              <a:t> party and OSS tooling such as Terraform, Ansible, Chef, Puppet &amp; </a:t>
            </a:r>
            <a:r>
              <a:rPr lang="en-US" sz="1324" b="1" err="1">
                <a:latin typeface="Segoe UI Semilight" panose="020B0402040204020203" pitchFamily="34" charset="0"/>
                <a:ea typeface="Segoe UI Light" charset="0"/>
                <a:cs typeface="Segoe UI Semilight" panose="020B0402040204020203" pitchFamily="34" charset="0"/>
                <a:sym typeface="Calibri"/>
              </a:rPr>
              <a:t>SaltStack</a:t>
            </a:r>
            <a:endParaRPr lang="en-US" sz="1324" b="1">
              <a:latin typeface="Segoe UI Semilight" panose="020B0402040204020203" pitchFamily="34" charset="0"/>
              <a:ea typeface="Segoe UI Light" charset="0"/>
              <a:cs typeface="Segoe UI Semilight" panose="020B0402040204020203" pitchFamily="34" charset="0"/>
              <a:sym typeface="Calibri"/>
            </a:endParaRPr>
          </a:p>
        </p:txBody>
      </p:sp>
      <p:pic>
        <p:nvPicPr>
          <p:cNvPr id="4" name="Picture 3" descr="Screenshot of managing an ARM script in the Azure Portal">
            <a:extLst>
              <a:ext uri="{FF2B5EF4-FFF2-40B4-BE49-F238E27FC236}">
                <a16:creationId xmlns:a16="http://schemas.microsoft.com/office/drawing/2014/main" id="{B08D2752-D443-4C90-8C79-B563F23C0C77}"/>
              </a:ext>
            </a:extLst>
          </p:cNvPr>
          <p:cNvPicPr>
            <a:picLocks noChangeAspect="1"/>
          </p:cNvPicPr>
          <p:nvPr/>
        </p:nvPicPr>
        <p:blipFill rotWithShape="1">
          <a:blip r:embed="rId3"/>
          <a:srcRect t="-1127" b="589"/>
          <a:stretch/>
        </p:blipFill>
        <p:spPr>
          <a:xfrm>
            <a:off x="3396696" y="1533154"/>
            <a:ext cx="5402369" cy="3087581"/>
          </a:xfrm>
          <a:prstGeom prst="rect">
            <a:avLst/>
          </a:prstGeom>
        </p:spPr>
      </p:pic>
      <p:sp>
        <p:nvSpPr>
          <p:cNvPr id="33" name="Rectangle 32">
            <a:extLst>
              <a:ext uri="{FF2B5EF4-FFF2-40B4-BE49-F238E27FC236}">
                <a16:creationId xmlns:a16="http://schemas.microsoft.com/office/drawing/2014/main" id="{3589C5CC-1BD7-4E1C-BDB5-0D836515730A}"/>
              </a:ext>
            </a:extLst>
          </p:cNvPr>
          <p:cNvSpPr/>
          <p:nvPr/>
        </p:nvSpPr>
        <p:spPr bwMode="auto">
          <a:xfrm>
            <a:off x="830911" y="2192723"/>
            <a:ext cx="2407604" cy="6423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685182" fontAlgn="base" hangingPunct="0">
              <a:lnSpc>
                <a:spcPct val="80000"/>
              </a:lnSpc>
              <a:spcBef>
                <a:spcPct val="0"/>
              </a:spcBef>
              <a:spcAft>
                <a:spcPts val="1765"/>
              </a:spcAft>
              <a:buClrTx/>
              <a:defRPr/>
            </a:pPr>
            <a:r>
              <a:rPr lang="en-US" sz="1324" b="1">
                <a:solidFill>
                  <a:srgbClr val="000000"/>
                </a:solidFill>
                <a:latin typeface="Segoe UI Semilight" panose="020B0402040204020203" pitchFamily="34" charset="0"/>
                <a:ea typeface="Segoe UI Light" charset="0"/>
                <a:cs typeface="Segoe UI Semilight" panose="020B0402040204020203" pitchFamily="34" charset="0"/>
                <a:sym typeface="Calibri"/>
              </a:rPr>
              <a:t>Azure Config &amp; Automation</a:t>
            </a:r>
          </a:p>
        </p:txBody>
      </p:sp>
      <p:grpSp>
        <p:nvGrpSpPr>
          <p:cNvPr id="34" name="Group 33">
            <a:extLst>
              <a:ext uri="{FF2B5EF4-FFF2-40B4-BE49-F238E27FC236}">
                <a16:creationId xmlns:a16="http://schemas.microsoft.com/office/drawing/2014/main" id="{00731F6D-B48D-466F-B344-21AB9B49FEE1}"/>
              </a:ext>
              <a:ext uri="{C183D7F6-B498-43B3-948B-1728B52AA6E4}">
                <adec:decorative xmlns:adec="http://schemas.microsoft.com/office/drawing/2017/decorative" val="1"/>
              </a:ext>
            </a:extLst>
          </p:cNvPr>
          <p:cNvGrpSpPr/>
          <p:nvPr/>
        </p:nvGrpSpPr>
        <p:grpSpPr>
          <a:xfrm>
            <a:off x="467845" y="2192724"/>
            <a:ext cx="234402" cy="233767"/>
            <a:chOff x="7745382" y="4179584"/>
            <a:chExt cx="216026" cy="215441"/>
          </a:xfrm>
          <a:solidFill>
            <a:schemeClr val="accent1"/>
          </a:solidFill>
        </p:grpSpPr>
        <p:sp>
          <p:nvSpPr>
            <p:cNvPr id="45" name="Freeform 14">
              <a:extLst>
                <a:ext uri="{FF2B5EF4-FFF2-40B4-BE49-F238E27FC236}">
                  <a16:creationId xmlns:a16="http://schemas.microsoft.com/office/drawing/2014/main" id="{705143F4-3127-4E4D-A04B-21212634B8DC}"/>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46" name="Freeform 15">
              <a:extLst>
                <a:ext uri="{FF2B5EF4-FFF2-40B4-BE49-F238E27FC236}">
                  <a16:creationId xmlns:a16="http://schemas.microsoft.com/office/drawing/2014/main" id="{959720F1-8A73-4492-B602-41F87AF0DA71}"/>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47" name="Freeform 16">
              <a:extLst>
                <a:ext uri="{FF2B5EF4-FFF2-40B4-BE49-F238E27FC236}">
                  <a16:creationId xmlns:a16="http://schemas.microsoft.com/office/drawing/2014/main" id="{F939CBFD-C8C8-4647-85E6-C08FA1D8E874}"/>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grpSp>
      <p:pic>
        <p:nvPicPr>
          <p:cNvPr id="31" name="Picture 30" descr="Chef">
            <a:extLst>
              <a:ext uri="{FF2B5EF4-FFF2-40B4-BE49-F238E27FC236}">
                <a16:creationId xmlns:a16="http://schemas.microsoft.com/office/drawing/2014/main" id="{46B12163-DA5C-4775-BAF6-4668C25BD82A}"/>
              </a:ext>
            </a:extLst>
          </p:cNvPr>
          <p:cNvPicPr>
            <a:picLocks noChangeAspect="1"/>
          </p:cNvPicPr>
          <p:nvPr/>
        </p:nvPicPr>
        <p:blipFill rotWithShape="1">
          <a:blip r:embed="rId4">
            <a:clrChange>
              <a:clrFrom>
                <a:srgbClr val="FEFEFE"/>
              </a:clrFrom>
              <a:clrTo>
                <a:srgbClr val="FEFEFE">
                  <a:alpha val="0"/>
                </a:srgbClr>
              </a:clrTo>
            </a:clrChange>
          </a:blip>
          <a:srcRect l="24401" r="21955"/>
          <a:stretch/>
        </p:blipFill>
        <p:spPr>
          <a:xfrm>
            <a:off x="2449807" y="3764671"/>
            <a:ext cx="423407" cy="522539"/>
          </a:xfrm>
          <a:prstGeom prst="rect">
            <a:avLst/>
          </a:prstGeom>
        </p:spPr>
      </p:pic>
      <p:pic>
        <p:nvPicPr>
          <p:cNvPr id="32" name="Picture 31" descr="Ansible">
            <a:extLst>
              <a:ext uri="{FF2B5EF4-FFF2-40B4-BE49-F238E27FC236}">
                <a16:creationId xmlns:a16="http://schemas.microsoft.com/office/drawing/2014/main" id="{5209F984-4819-4E7B-AC43-41D5515757F1}"/>
              </a:ext>
            </a:extLst>
          </p:cNvPr>
          <p:cNvPicPr>
            <a:picLocks noChangeAspect="1"/>
          </p:cNvPicPr>
          <p:nvPr/>
        </p:nvPicPr>
        <p:blipFill>
          <a:blip r:embed="rId5"/>
          <a:stretch>
            <a:fillRect/>
          </a:stretch>
        </p:blipFill>
        <p:spPr>
          <a:xfrm>
            <a:off x="1596342" y="3764671"/>
            <a:ext cx="424057" cy="424057"/>
          </a:xfrm>
          <a:prstGeom prst="rect">
            <a:avLst/>
          </a:prstGeom>
        </p:spPr>
      </p:pic>
      <p:pic>
        <p:nvPicPr>
          <p:cNvPr id="44" name="Picture 43" descr="Puppet">
            <a:extLst>
              <a:ext uri="{FF2B5EF4-FFF2-40B4-BE49-F238E27FC236}">
                <a16:creationId xmlns:a16="http://schemas.microsoft.com/office/drawing/2014/main" id="{783CCB69-320C-4CE2-AFA7-29E3D0C5F3C0}"/>
              </a:ext>
            </a:extLst>
          </p:cNvPr>
          <p:cNvPicPr>
            <a:picLocks noChangeAspect="1"/>
          </p:cNvPicPr>
          <p:nvPr/>
        </p:nvPicPr>
        <p:blipFill>
          <a:blip r:embed="rId6"/>
          <a:stretch>
            <a:fillRect/>
          </a:stretch>
        </p:blipFill>
        <p:spPr>
          <a:xfrm>
            <a:off x="537292" y="4548636"/>
            <a:ext cx="642101" cy="225701"/>
          </a:xfrm>
          <a:prstGeom prst="rect">
            <a:avLst/>
          </a:prstGeom>
        </p:spPr>
      </p:pic>
      <p:pic>
        <p:nvPicPr>
          <p:cNvPr id="49" name="Picture 48" descr="Terraform">
            <a:extLst>
              <a:ext uri="{FF2B5EF4-FFF2-40B4-BE49-F238E27FC236}">
                <a16:creationId xmlns:a16="http://schemas.microsoft.com/office/drawing/2014/main" id="{ED7F19A2-90A6-4B1B-963F-7782C21CC323}"/>
              </a:ext>
            </a:extLst>
          </p:cNvPr>
          <p:cNvPicPr>
            <a:picLocks noChangeAspect="1"/>
          </p:cNvPicPr>
          <p:nvPr/>
        </p:nvPicPr>
        <p:blipFill>
          <a:blip r:embed="rId7"/>
          <a:stretch>
            <a:fillRect/>
          </a:stretch>
        </p:blipFill>
        <p:spPr>
          <a:xfrm>
            <a:off x="484410" y="3783178"/>
            <a:ext cx="847064" cy="387556"/>
          </a:xfrm>
          <a:prstGeom prst="rect">
            <a:avLst/>
          </a:prstGeom>
        </p:spPr>
      </p:pic>
      <p:pic>
        <p:nvPicPr>
          <p:cNvPr id="50" name="Picture 49" descr="Salt Stack">
            <a:extLst>
              <a:ext uri="{FF2B5EF4-FFF2-40B4-BE49-F238E27FC236}">
                <a16:creationId xmlns:a16="http://schemas.microsoft.com/office/drawing/2014/main" id="{6F11C3D8-32FB-4934-A37C-0DAB1E623AED}"/>
              </a:ext>
            </a:extLst>
          </p:cNvPr>
          <p:cNvPicPr>
            <a:picLocks noChangeAspect="1"/>
          </p:cNvPicPr>
          <p:nvPr/>
        </p:nvPicPr>
        <p:blipFill>
          <a:blip r:embed="rId8"/>
          <a:stretch>
            <a:fillRect/>
          </a:stretch>
        </p:blipFill>
        <p:spPr>
          <a:xfrm>
            <a:off x="1576093" y="4370939"/>
            <a:ext cx="782453" cy="403398"/>
          </a:xfrm>
          <a:prstGeom prst="rect">
            <a:avLst/>
          </a:prstGeom>
        </p:spPr>
      </p:pic>
      <p:pic>
        <p:nvPicPr>
          <p:cNvPr id="52" name="Picture 51">
            <a:extLst>
              <a:ext uri="{FF2B5EF4-FFF2-40B4-BE49-F238E27FC236}">
                <a16:creationId xmlns:a16="http://schemas.microsoft.com/office/drawing/2014/main" id="{9DFCAC85-075E-49B2-AEC7-F629FCED763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153336" y="525102"/>
            <a:ext cx="6990665" cy="4618034"/>
          </a:xfrm>
          <a:prstGeom prst="rect">
            <a:avLst/>
          </a:prstGeom>
        </p:spPr>
      </p:pic>
      <p:sp>
        <p:nvSpPr>
          <p:cNvPr id="3" name="Rectangle 2">
            <a:extLst>
              <a:ext uri="{FF2B5EF4-FFF2-40B4-BE49-F238E27FC236}">
                <a16:creationId xmlns:a16="http://schemas.microsoft.com/office/drawing/2014/main" id="{D7457CCC-2F68-463D-AE32-83E78F7B5DB7}"/>
              </a:ext>
            </a:extLst>
          </p:cNvPr>
          <p:cNvSpPr/>
          <p:nvPr/>
        </p:nvSpPr>
        <p:spPr>
          <a:xfrm>
            <a:off x="4481110" y="2433251"/>
            <a:ext cx="300082" cy="543675"/>
          </a:xfrm>
          <a:prstGeom prst="rect">
            <a:avLst/>
          </a:prstGeom>
        </p:spPr>
        <p:txBody>
          <a:bodyPr wrap="none">
            <a:spAutoFit/>
          </a:bodyPr>
          <a:lstStyle/>
          <a:p>
            <a:pPr defTabSz="685800" hangingPunct="0">
              <a:lnSpc>
                <a:spcPct val="80000"/>
              </a:lnSpc>
              <a:spcBef>
                <a:spcPts val="188"/>
              </a:spcBef>
              <a:buClrTx/>
            </a:pPr>
            <a:r>
              <a:rPr lang="es-ES" sz="3600" b="1" dirty="0">
                <a:latin typeface="Times New Roman" panose="02020603050405020304" pitchFamily="18" charset="0"/>
                <a:cs typeface="Calibri"/>
                <a:sym typeface="Calibri"/>
              </a:rPr>
              <a:t> </a:t>
            </a:r>
            <a:endParaRPr lang="en-US" sz="3600" b="1" dirty="0">
              <a:latin typeface="Calibri"/>
              <a:cs typeface="Calibri"/>
              <a:sym typeface="Calibri"/>
            </a:endParaRPr>
          </a:p>
        </p:txBody>
      </p:sp>
    </p:spTree>
    <p:extLst>
      <p:ext uri="{BB962C8B-B14F-4D97-AF65-F5344CB8AC3E}">
        <p14:creationId xmlns:p14="http://schemas.microsoft.com/office/powerpoint/2010/main" val="305492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75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75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75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5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75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8" grpId="0"/>
      <p:bldP spid="33" grpId="0"/>
    </p:bld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B414F-5505-47A7-9091-18E9D6870056}"/>
              </a:ext>
            </a:extLst>
          </p:cNvPr>
          <p:cNvSpPr>
            <a:spLocks noGrp="1"/>
          </p:cNvSpPr>
          <p:nvPr>
            <p:ph type="title"/>
          </p:nvPr>
        </p:nvSpPr>
        <p:spPr>
          <a:xfrm>
            <a:off x="441197" y="342901"/>
            <a:ext cx="8263890" cy="323165"/>
          </a:xfrm>
        </p:spPr>
        <p:txBody>
          <a:bodyPr>
            <a:normAutofit fontScale="90000"/>
          </a:bodyPr>
          <a:lstStyle/>
          <a:p>
            <a:r>
              <a:rPr lang="en-US" dirty="0"/>
              <a:t>Azure DevOps Pipelines/Projects</a:t>
            </a:r>
          </a:p>
        </p:txBody>
      </p:sp>
      <p:pic>
        <p:nvPicPr>
          <p:cNvPr id="4" name="Picture 4" descr="A screenshot of a cell phone&#10;&#10;Description generated with very high confidence">
            <a:extLst>
              <a:ext uri="{FF2B5EF4-FFF2-40B4-BE49-F238E27FC236}">
                <a16:creationId xmlns:a16="http://schemas.microsoft.com/office/drawing/2014/main" id="{8A0E2BF5-636D-42B3-930B-069477D184C7}"/>
              </a:ext>
            </a:extLst>
          </p:cNvPr>
          <p:cNvPicPr>
            <a:picLocks noChangeAspect="1"/>
          </p:cNvPicPr>
          <p:nvPr/>
        </p:nvPicPr>
        <p:blipFill>
          <a:blip r:embed="rId2"/>
          <a:stretch>
            <a:fillRect/>
          </a:stretch>
        </p:blipFill>
        <p:spPr>
          <a:xfrm>
            <a:off x="391391" y="995161"/>
            <a:ext cx="3034146" cy="2871965"/>
          </a:xfrm>
          <a:prstGeom prst="rect">
            <a:avLst/>
          </a:prstGeom>
        </p:spPr>
      </p:pic>
      <p:sp>
        <p:nvSpPr>
          <p:cNvPr id="6" name="TextBox 5">
            <a:extLst>
              <a:ext uri="{FF2B5EF4-FFF2-40B4-BE49-F238E27FC236}">
                <a16:creationId xmlns:a16="http://schemas.microsoft.com/office/drawing/2014/main" id="{97FA384D-1D14-490C-9B9B-A6D7AEF04627}"/>
              </a:ext>
            </a:extLst>
          </p:cNvPr>
          <p:cNvSpPr txBox="1"/>
          <p:nvPr/>
        </p:nvSpPr>
        <p:spPr>
          <a:xfrm>
            <a:off x="3758046" y="1195892"/>
            <a:ext cx="5146963" cy="97924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57175" indent="-257175" defTabSz="685800" hangingPunct="0">
              <a:lnSpc>
                <a:spcPct val="80000"/>
              </a:lnSpc>
              <a:spcBef>
                <a:spcPts val="188"/>
              </a:spcBef>
              <a:buClrTx/>
              <a:buFont typeface="Arial"/>
              <a:buChar char="•"/>
            </a:pPr>
            <a:r>
              <a:rPr lang="en-US" sz="1500" dirty="0">
                <a:gradFill>
                  <a:gsLst>
                    <a:gs pos="2917">
                      <a:srgbClr val="000000"/>
                    </a:gs>
                    <a:gs pos="30000">
                      <a:srgbClr val="000000"/>
                    </a:gs>
                  </a:gsLst>
                  <a:lin ang="5400000" scaled="0"/>
                </a:gradFill>
                <a:latin typeface="Calibri"/>
                <a:cs typeface="Segoe UI"/>
                <a:sym typeface="Calibri"/>
              </a:rPr>
              <a:t>Simplest possible process is a release pipeline that runs init, plan, apply</a:t>
            </a:r>
          </a:p>
          <a:p>
            <a:pPr marL="257175" indent="-257175" defTabSz="685800" hangingPunct="0">
              <a:lnSpc>
                <a:spcPct val="80000"/>
              </a:lnSpc>
              <a:spcBef>
                <a:spcPts val="188"/>
              </a:spcBef>
              <a:buClrTx/>
              <a:buFont typeface="Arial"/>
              <a:buChar char="•"/>
            </a:pPr>
            <a:r>
              <a:rPr lang="en-US" sz="1500" dirty="0">
                <a:gradFill>
                  <a:gsLst>
                    <a:gs pos="2917">
                      <a:srgbClr val="000000"/>
                    </a:gs>
                    <a:gs pos="30000">
                      <a:srgbClr val="000000"/>
                    </a:gs>
                  </a:gsLst>
                  <a:lin ang="5400000" scaled="0"/>
                </a:gradFill>
                <a:latin typeface="Calibri"/>
                <a:cs typeface="Segoe UI"/>
                <a:sym typeface="Calibri"/>
              </a:rPr>
              <a:t>Recommended approach is to run plan in the build pipeline</a:t>
            </a:r>
          </a:p>
          <a:p>
            <a:pPr marL="599599" lvl="1" indent="-257175" defTabSz="685800" hangingPunct="0">
              <a:lnSpc>
                <a:spcPct val="80000"/>
              </a:lnSpc>
              <a:spcBef>
                <a:spcPts val="188"/>
              </a:spcBef>
              <a:buClrTx/>
              <a:buFont typeface="Arial"/>
              <a:buChar char="•"/>
            </a:pPr>
            <a:r>
              <a:rPr lang="en-US" sz="1500" dirty="0">
                <a:gradFill>
                  <a:gsLst>
                    <a:gs pos="2917">
                      <a:srgbClr val="000000"/>
                    </a:gs>
                    <a:gs pos="30000">
                      <a:srgbClr val="000000"/>
                    </a:gs>
                  </a:gsLst>
                  <a:lin ang="5400000" scaled="0"/>
                </a:gradFill>
                <a:latin typeface="Calibri"/>
                <a:cs typeface="Segoe UI"/>
                <a:sym typeface="Calibri"/>
              </a:rPr>
              <a:t>Allows saving the plan artifact for review before an approval step in the release plan that runs terraform apply</a:t>
            </a:r>
          </a:p>
        </p:txBody>
      </p:sp>
      <p:pic>
        <p:nvPicPr>
          <p:cNvPr id="7" name="Picture 7" descr="A screenshot of a cell phone&#10;&#10;Description generated with very high confidence">
            <a:extLst>
              <a:ext uri="{FF2B5EF4-FFF2-40B4-BE49-F238E27FC236}">
                <a16:creationId xmlns:a16="http://schemas.microsoft.com/office/drawing/2014/main" id="{2E377641-F281-49CC-A8D7-92A00C25D238}"/>
              </a:ext>
            </a:extLst>
          </p:cNvPr>
          <p:cNvPicPr>
            <a:picLocks noChangeAspect="1"/>
          </p:cNvPicPr>
          <p:nvPr/>
        </p:nvPicPr>
        <p:blipFill>
          <a:blip r:embed="rId3"/>
          <a:stretch>
            <a:fillRect/>
          </a:stretch>
        </p:blipFill>
        <p:spPr>
          <a:xfrm>
            <a:off x="3723410" y="2867716"/>
            <a:ext cx="5212772" cy="1202231"/>
          </a:xfrm>
          <a:prstGeom prst="rect">
            <a:avLst/>
          </a:prstGeom>
        </p:spPr>
      </p:pic>
    </p:spTree>
    <p:extLst>
      <p:ext uri="{BB962C8B-B14F-4D97-AF65-F5344CB8AC3E}">
        <p14:creationId xmlns:p14="http://schemas.microsoft.com/office/powerpoint/2010/main" val="27114588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pic>
        <p:nvPicPr>
          <p:cNvPr id="632" name="Google Shape;632;p107"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33" name="Google Shape;633;p107"/>
          <p:cNvSpPr txBox="1">
            <a:spLocks noGrp="1"/>
          </p:cNvSpPr>
          <p:nvPr>
            <p:ph type="body" idx="4294967295"/>
          </p:nvPr>
        </p:nvSpPr>
        <p:spPr>
          <a:xfrm>
            <a:off x="457200" y="457226"/>
            <a:ext cx="7471907" cy="757211"/>
          </a:xfrm>
          <a:prstGeom prst="rect">
            <a:avLst/>
          </a:prstGeom>
          <a:noFill/>
          <a:ln>
            <a:noFill/>
          </a:ln>
        </p:spPr>
        <p:txBody>
          <a:bodyPr spcFirstLastPara="1" wrap="square" lIns="0" tIns="0" rIns="0" bIns="0" anchor="t" anchorCtr="0">
            <a:noAutofit/>
          </a:bodyPr>
          <a:lstStyle/>
          <a:p>
            <a:pPr marL="0" lvl="0" indent="0">
              <a:lnSpc>
                <a:spcPct val="100000"/>
              </a:lnSpc>
              <a:spcBef>
                <a:spcPts val="0"/>
              </a:spcBef>
              <a:buClr>
                <a:srgbClr val="000000"/>
              </a:buClr>
              <a:buSzPts val="2900"/>
              <a:buNone/>
            </a:pPr>
            <a:r>
              <a:rPr lang="en-US" sz="2900" b="1" dirty="0">
                <a:solidFill>
                  <a:srgbClr val="000000"/>
                </a:solidFill>
              </a:rPr>
              <a:t>What is Infrastructure as Code?</a:t>
            </a:r>
          </a:p>
        </p:txBody>
      </p:sp>
      <p:sp>
        <p:nvSpPr>
          <p:cNvPr id="634" name="Google Shape;634;p107"/>
          <p:cNvSpPr txBox="1">
            <a:spLocks noGrp="1"/>
          </p:cNvSpPr>
          <p:nvPr>
            <p:ph type="body" idx="4294967295"/>
          </p:nvPr>
        </p:nvSpPr>
        <p:spPr>
          <a:xfrm>
            <a:off x="4656437" y="1214438"/>
            <a:ext cx="3810000" cy="3369645"/>
          </a:xfrm>
          <a:prstGeom prst="rect">
            <a:avLst/>
          </a:prstGeom>
          <a:noFill/>
          <a:ln>
            <a:noFill/>
          </a:ln>
        </p:spPr>
        <p:txBody>
          <a:bodyPr spcFirstLastPara="1" wrap="square" lIns="0" tIns="0" rIns="0" bIns="0" anchor="t" anchorCtr="0">
            <a:noAutofit/>
          </a:bodyPr>
          <a:lstStyle/>
          <a:p>
            <a:pPr marL="0" lvl="0" indent="0">
              <a:lnSpc>
                <a:spcPct val="100000"/>
              </a:lnSpc>
              <a:spcBef>
                <a:spcPts val="0"/>
              </a:spcBef>
              <a:buClr>
                <a:srgbClr val="000000"/>
              </a:buClr>
              <a:buSzPts val="1800"/>
              <a:buNone/>
            </a:pPr>
            <a:r>
              <a:rPr lang="en-US" sz="1800" b="1" dirty="0">
                <a:solidFill>
                  <a:srgbClr val="000000"/>
                </a:solidFill>
              </a:rPr>
              <a:t>Imperative</a:t>
            </a:r>
            <a:endParaRPr sz="1800" b="1" dirty="0">
              <a:solidFill>
                <a:srgbClr val="000000"/>
              </a:solidFill>
            </a:endParaRPr>
          </a:p>
          <a:p>
            <a:pPr marL="0" lvl="0" indent="0">
              <a:lnSpc>
                <a:spcPct val="130000"/>
              </a:lnSpc>
              <a:spcBef>
                <a:spcPts val="900"/>
              </a:spcBef>
              <a:spcAft>
                <a:spcPts val="900"/>
              </a:spcAft>
              <a:buNone/>
            </a:pPr>
            <a:r>
              <a:rPr lang="en-US" dirty="0"/>
              <a:t>Imperative defines specific commands that need to be executed in the appropriate order to end with the desired conclusion. </a:t>
            </a:r>
          </a:p>
          <a:p>
            <a:pPr marL="0" lvl="0" indent="0">
              <a:lnSpc>
                <a:spcPct val="130000"/>
              </a:lnSpc>
              <a:spcBef>
                <a:spcPts val="900"/>
              </a:spcBef>
              <a:spcAft>
                <a:spcPts val="900"/>
              </a:spcAft>
              <a:buNone/>
            </a:pPr>
            <a:endParaRPr lang="en-US" dirty="0"/>
          </a:p>
        </p:txBody>
      </p:sp>
      <p:sp>
        <p:nvSpPr>
          <p:cNvPr id="635" name="Google Shape;635;p107"/>
          <p:cNvSpPr txBox="1">
            <a:spLocks noGrp="1"/>
          </p:cNvSpPr>
          <p:nvPr>
            <p:ph type="body" idx="4294967295"/>
          </p:nvPr>
        </p:nvSpPr>
        <p:spPr>
          <a:xfrm>
            <a:off x="457200" y="1214140"/>
            <a:ext cx="3810000" cy="3369645"/>
          </a:xfrm>
          <a:prstGeom prst="rect">
            <a:avLst/>
          </a:prstGeom>
          <a:noFill/>
          <a:ln>
            <a:noFill/>
          </a:ln>
        </p:spPr>
        <p:txBody>
          <a:bodyPr spcFirstLastPara="1" wrap="square" lIns="0" tIns="0" rIns="0" bIns="0" anchor="t" anchorCtr="0">
            <a:noAutofit/>
          </a:bodyPr>
          <a:lstStyle/>
          <a:p>
            <a:pPr marL="0" lvl="0" indent="0">
              <a:lnSpc>
                <a:spcPct val="100000"/>
              </a:lnSpc>
              <a:spcBef>
                <a:spcPts val="0"/>
              </a:spcBef>
              <a:buClr>
                <a:srgbClr val="000000"/>
              </a:buClr>
              <a:buSzPts val="1800"/>
              <a:buNone/>
            </a:pPr>
            <a:r>
              <a:rPr lang="en-US" sz="1800" b="1" dirty="0">
                <a:solidFill>
                  <a:srgbClr val="000000"/>
                </a:solidFill>
              </a:rPr>
              <a:t>Declarative</a:t>
            </a:r>
            <a:endParaRPr sz="1800" b="1" dirty="0">
              <a:solidFill>
                <a:srgbClr val="000000"/>
              </a:solidFill>
            </a:endParaRPr>
          </a:p>
          <a:p>
            <a:pPr marL="0" lvl="0" indent="0">
              <a:lnSpc>
                <a:spcPct val="130000"/>
              </a:lnSpc>
              <a:spcBef>
                <a:spcPts val="900"/>
              </a:spcBef>
              <a:buNone/>
            </a:pPr>
            <a:r>
              <a:rPr lang="en-US" dirty="0"/>
              <a:t>The declarative approach defines the desired state and the system executes what needs to happen to achieve that desired state.</a:t>
            </a:r>
          </a:p>
          <a:p>
            <a:pPr marL="0" lvl="0" indent="0">
              <a:lnSpc>
                <a:spcPct val="130000"/>
              </a:lnSpc>
              <a:spcBef>
                <a:spcPts val="900"/>
              </a:spcBef>
              <a:buNone/>
            </a:pPr>
            <a:endParaRPr lang="en-US" dirty="0"/>
          </a:p>
        </p:txBody>
      </p:sp>
      <p:pic>
        <p:nvPicPr>
          <p:cNvPr id="2" name="Picture 1">
            <a:extLst>
              <a:ext uri="{FF2B5EF4-FFF2-40B4-BE49-F238E27FC236}">
                <a16:creationId xmlns:a16="http://schemas.microsoft.com/office/drawing/2014/main" id="{E634F38A-5A8F-6142-B466-D05504094AEF}"/>
              </a:ext>
            </a:extLst>
          </p:cNvPr>
          <p:cNvPicPr>
            <a:picLocks noChangeAspect="1"/>
          </p:cNvPicPr>
          <p:nvPr/>
        </p:nvPicPr>
        <p:blipFill>
          <a:blip r:embed="rId4"/>
          <a:stretch>
            <a:fillRect/>
          </a:stretch>
        </p:blipFill>
        <p:spPr>
          <a:xfrm>
            <a:off x="4823846" y="3039070"/>
            <a:ext cx="1422400" cy="1422400"/>
          </a:xfrm>
          <a:prstGeom prst="rect">
            <a:avLst/>
          </a:prstGeom>
        </p:spPr>
      </p:pic>
      <p:grpSp>
        <p:nvGrpSpPr>
          <p:cNvPr id="10" name="Google Shape;1012;p142">
            <a:extLst>
              <a:ext uri="{FF2B5EF4-FFF2-40B4-BE49-F238E27FC236}">
                <a16:creationId xmlns:a16="http://schemas.microsoft.com/office/drawing/2014/main" id="{B7E7F69A-79D2-0A4A-A8D0-8C8A63DEC4A5}"/>
              </a:ext>
            </a:extLst>
          </p:cNvPr>
          <p:cNvGrpSpPr/>
          <p:nvPr/>
        </p:nvGrpSpPr>
        <p:grpSpPr>
          <a:xfrm>
            <a:off x="2647562" y="3212668"/>
            <a:ext cx="956876" cy="1075204"/>
            <a:chOff x="0" y="0"/>
            <a:chExt cx="745954" cy="838196"/>
          </a:xfrm>
        </p:grpSpPr>
        <p:sp>
          <p:nvSpPr>
            <p:cNvPr id="11" name="Google Shape;1013;p142">
              <a:extLst>
                <a:ext uri="{FF2B5EF4-FFF2-40B4-BE49-F238E27FC236}">
                  <a16:creationId xmlns:a16="http://schemas.microsoft.com/office/drawing/2014/main" id="{BFDA7727-9C37-154E-A1D9-0B7AE1F2CE95}"/>
                </a:ext>
              </a:extLst>
            </p:cNvPr>
            <p:cNvSpPr/>
            <p:nvPr/>
          </p:nvSpPr>
          <p:spPr>
            <a:xfrm>
              <a:off x="514331" y="147819"/>
              <a:ext cx="231623" cy="397028"/>
            </a:xfrm>
            <a:custGeom>
              <a:avLst/>
              <a:gdLst/>
              <a:ahLst/>
              <a:cxnLst/>
              <a:rect l="l" t="t" r="r" b="b"/>
              <a:pathLst>
                <a:path w="21600" h="21600" extrusionOk="0">
                  <a:moveTo>
                    <a:pt x="0" y="7214"/>
                  </a:moveTo>
                  <a:lnTo>
                    <a:pt x="0" y="21600"/>
                  </a:lnTo>
                  <a:lnTo>
                    <a:pt x="21600" y="14386"/>
                  </a:lnTo>
                  <a:lnTo>
                    <a:pt x="21600" y="0"/>
                  </a:lnTo>
                  <a:close/>
                </a:path>
              </a:pathLst>
            </a:custGeom>
            <a:solidFill>
              <a:srgbClr val="4040B2"/>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12" name="Google Shape;1014;p142">
              <a:extLst>
                <a:ext uri="{FF2B5EF4-FFF2-40B4-BE49-F238E27FC236}">
                  <a16:creationId xmlns:a16="http://schemas.microsoft.com/office/drawing/2014/main" id="{0881D9FC-C84A-D44A-8101-E003DF7C5B79}"/>
                </a:ext>
              </a:extLst>
            </p:cNvPr>
            <p:cNvSpPr/>
            <p:nvPr/>
          </p:nvSpPr>
          <p:spPr>
            <a:xfrm>
              <a:off x="0" y="0"/>
              <a:ext cx="489183" cy="838196"/>
            </a:xfrm>
            <a:custGeom>
              <a:avLst/>
              <a:gdLst/>
              <a:ahLst/>
              <a:cxnLst/>
              <a:rect l="l" t="t" r="r" b="b"/>
              <a:pathLst>
                <a:path w="21600" h="21600" extrusionOk="0">
                  <a:moveTo>
                    <a:pt x="11338" y="18203"/>
                  </a:moveTo>
                  <a:lnTo>
                    <a:pt x="21600" y="21600"/>
                  </a:lnTo>
                  <a:lnTo>
                    <a:pt x="21600" y="14786"/>
                  </a:lnTo>
                  <a:lnTo>
                    <a:pt x="11338" y="11369"/>
                  </a:lnTo>
                  <a:close/>
                  <a:moveTo>
                    <a:pt x="0" y="6814"/>
                  </a:moveTo>
                  <a:lnTo>
                    <a:pt x="10227" y="10231"/>
                  </a:lnTo>
                  <a:lnTo>
                    <a:pt x="10227" y="3417"/>
                  </a:lnTo>
                  <a:lnTo>
                    <a:pt x="0" y="0"/>
                  </a:lnTo>
                  <a:close/>
                  <a:moveTo>
                    <a:pt x="11338" y="3809"/>
                  </a:moveTo>
                  <a:lnTo>
                    <a:pt x="11338" y="10623"/>
                  </a:lnTo>
                  <a:lnTo>
                    <a:pt x="21600" y="14040"/>
                  </a:lnTo>
                  <a:lnTo>
                    <a:pt x="21600" y="7226"/>
                  </a:lnTo>
                  <a:close/>
                </a:path>
              </a:pathLst>
            </a:custGeom>
            <a:solidFill>
              <a:schemeClr val="accent4"/>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pic>
        <p:nvPicPr>
          <p:cNvPr id="4" name="Picture 3" descr="A close up of a logo&#10;&#10;Description automatically generated">
            <a:extLst>
              <a:ext uri="{FF2B5EF4-FFF2-40B4-BE49-F238E27FC236}">
                <a16:creationId xmlns:a16="http://schemas.microsoft.com/office/drawing/2014/main" id="{C96C7A25-264A-D344-A62D-6383149ADC57}"/>
              </a:ext>
            </a:extLst>
          </p:cNvPr>
          <p:cNvPicPr>
            <a:picLocks noChangeAspect="1"/>
          </p:cNvPicPr>
          <p:nvPr/>
        </p:nvPicPr>
        <p:blipFill>
          <a:blip r:embed="rId5"/>
          <a:stretch>
            <a:fillRect/>
          </a:stretch>
        </p:blipFill>
        <p:spPr>
          <a:xfrm>
            <a:off x="6805604" y="3103458"/>
            <a:ext cx="1293624" cy="1293624"/>
          </a:xfrm>
          <a:prstGeom prst="rect">
            <a:avLst/>
          </a:prstGeom>
        </p:spPr>
      </p:pic>
      <p:pic>
        <p:nvPicPr>
          <p:cNvPr id="6" name="Picture 5" descr="A picture containing stool, table, drawing&#10;&#10;Description automatically generated">
            <a:extLst>
              <a:ext uri="{FF2B5EF4-FFF2-40B4-BE49-F238E27FC236}">
                <a16:creationId xmlns:a16="http://schemas.microsoft.com/office/drawing/2014/main" id="{D3776DC0-7564-C844-8669-E8D88F436BAA}"/>
              </a:ext>
            </a:extLst>
          </p:cNvPr>
          <p:cNvPicPr>
            <a:picLocks noChangeAspect="1"/>
          </p:cNvPicPr>
          <p:nvPr/>
        </p:nvPicPr>
        <p:blipFill>
          <a:blip r:embed="rId6"/>
          <a:stretch>
            <a:fillRect/>
          </a:stretch>
        </p:blipFill>
        <p:spPr>
          <a:xfrm>
            <a:off x="677563" y="3212668"/>
            <a:ext cx="1269917" cy="1053102"/>
          </a:xfrm>
          <a:prstGeom prst="rect">
            <a:avLst/>
          </a:prstGeom>
        </p:spPr>
      </p:pic>
      <p:sp>
        <p:nvSpPr>
          <p:cNvPr id="18" name="Google Shape;993;p142">
            <a:extLst>
              <a:ext uri="{FF2B5EF4-FFF2-40B4-BE49-F238E27FC236}">
                <a16:creationId xmlns:a16="http://schemas.microsoft.com/office/drawing/2014/main" id="{4FC71D3B-304F-7848-A181-B399D3AD8279}"/>
              </a:ext>
            </a:extLst>
          </p:cNvPr>
          <p:cNvSpPr/>
          <p:nvPr/>
        </p:nvSpPr>
        <p:spPr>
          <a:xfrm>
            <a:off x="2663478" y="4461470"/>
            <a:ext cx="940960" cy="179454"/>
          </a:xfrm>
          <a:custGeom>
            <a:avLst/>
            <a:gdLst/>
            <a:ahLst/>
            <a:cxnLst/>
            <a:rect l="l" t="t" r="r" b="b"/>
            <a:pathLst>
              <a:path w="21600" h="21600" extrusionOk="0">
                <a:moveTo>
                  <a:pt x="19239" y="21290"/>
                </a:moveTo>
                <a:lnTo>
                  <a:pt x="19239" y="11042"/>
                </a:lnTo>
                <a:cubicBezTo>
                  <a:pt x="19239" y="10252"/>
                  <a:pt x="19180" y="9871"/>
                  <a:pt x="19016" y="9871"/>
                </a:cubicBezTo>
                <a:cubicBezTo>
                  <a:pt x="18845" y="9871"/>
                  <a:pt x="18537" y="10423"/>
                  <a:pt x="18288" y="11110"/>
                </a:cubicBezTo>
                <a:lnTo>
                  <a:pt x="18288" y="21290"/>
                </a:lnTo>
                <a:lnTo>
                  <a:pt x="17586" y="21290"/>
                </a:lnTo>
                <a:lnTo>
                  <a:pt x="17586" y="6605"/>
                </a:lnTo>
                <a:lnTo>
                  <a:pt x="18117" y="6605"/>
                </a:lnTo>
                <a:lnTo>
                  <a:pt x="18189" y="7843"/>
                </a:lnTo>
                <a:cubicBezTo>
                  <a:pt x="18537" y="6950"/>
                  <a:pt x="18983" y="6295"/>
                  <a:pt x="19311" y="6295"/>
                </a:cubicBezTo>
                <a:cubicBezTo>
                  <a:pt x="19580" y="6295"/>
                  <a:pt x="19751" y="6879"/>
                  <a:pt x="19842" y="7879"/>
                </a:cubicBezTo>
                <a:cubicBezTo>
                  <a:pt x="20177" y="6982"/>
                  <a:pt x="20630" y="6295"/>
                  <a:pt x="20971" y="6295"/>
                </a:cubicBezTo>
                <a:cubicBezTo>
                  <a:pt x="21436" y="6295"/>
                  <a:pt x="21600" y="8014"/>
                  <a:pt x="21600" y="10665"/>
                </a:cubicBezTo>
                <a:lnTo>
                  <a:pt x="21600" y="21290"/>
                </a:lnTo>
                <a:lnTo>
                  <a:pt x="20898" y="21290"/>
                </a:lnTo>
                <a:lnTo>
                  <a:pt x="20898" y="11042"/>
                </a:lnTo>
                <a:cubicBezTo>
                  <a:pt x="20898" y="10252"/>
                  <a:pt x="20833" y="9871"/>
                  <a:pt x="20676" y="9871"/>
                </a:cubicBezTo>
                <a:cubicBezTo>
                  <a:pt x="20505" y="9871"/>
                  <a:pt x="20164" y="10423"/>
                  <a:pt x="19941" y="11110"/>
                </a:cubicBezTo>
                <a:lnTo>
                  <a:pt x="19941" y="21290"/>
                </a:lnTo>
                <a:close/>
                <a:moveTo>
                  <a:pt x="17317" y="9665"/>
                </a:moveTo>
                <a:cubicBezTo>
                  <a:pt x="17042" y="10320"/>
                  <a:pt x="16825" y="10975"/>
                  <a:pt x="16569" y="11832"/>
                </a:cubicBezTo>
                <a:lnTo>
                  <a:pt x="16569" y="21290"/>
                </a:lnTo>
                <a:lnTo>
                  <a:pt x="15868" y="21290"/>
                </a:lnTo>
                <a:lnTo>
                  <a:pt x="15868" y="6605"/>
                </a:lnTo>
                <a:lnTo>
                  <a:pt x="16464" y="6605"/>
                </a:lnTo>
                <a:lnTo>
                  <a:pt x="16510" y="8220"/>
                </a:lnTo>
                <a:cubicBezTo>
                  <a:pt x="16661" y="7704"/>
                  <a:pt x="16995" y="6672"/>
                  <a:pt x="17245" y="6295"/>
                </a:cubicBezTo>
                <a:close/>
                <a:moveTo>
                  <a:pt x="14175" y="9427"/>
                </a:moveTo>
                <a:cubicBezTo>
                  <a:pt x="13801" y="9427"/>
                  <a:pt x="13657" y="10320"/>
                  <a:pt x="13657" y="11971"/>
                </a:cubicBezTo>
                <a:lnTo>
                  <a:pt x="13657" y="15924"/>
                </a:lnTo>
                <a:cubicBezTo>
                  <a:pt x="13657" y="17575"/>
                  <a:pt x="13801" y="18472"/>
                  <a:pt x="14175" y="18472"/>
                </a:cubicBezTo>
                <a:cubicBezTo>
                  <a:pt x="14549" y="18472"/>
                  <a:pt x="14687" y="17575"/>
                  <a:pt x="14687" y="15924"/>
                </a:cubicBezTo>
                <a:lnTo>
                  <a:pt x="14687" y="11971"/>
                </a:lnTo>
                <a:cubicBezTo>
                  <a:pt x="14687" y="10320"/>
                  <a:pt x="14549" y="9427"/>
                  <a:pt x="14175" y="9427"/>
                </a:cubicBezTo>
                <a:close/>
                <a:moveTo>
                  <a:pt x="14175" y="21600"/>
                </a:moveTo>
                <a:cubicBezTo>
                  <a:pt x="13211" y="21600"/>
                  <a:pt x="12955" y="18814"/>
                  <a:pt x="12955" y="15821"/>
                </a:cubicBezTo>
                <a:lnTo>
                  <a:pt x="12955" y="12110"/>
                </a:lnTo>
                <a:cubicBezTo>
                  <a:pt x="12955" y="9081"/>
                  <a:pt x="13211" y="6295"/>
                  <a:pt x="14175" y="6295"/>
                </a:cubicBezTo>
                <a:cubicBezTo>
                  <a:pt x="15132" y="6295"/>
                  <a:pt x="15395" y="9081"/>
                  <a:pt x="15395" y="12110"/>
                </a:cubicBezTo>
                <a:lnTo>
                  <a:pt x="15395" y="15821"/>
                </a:lnTo>
                <a:cubicBezTo>
                  <a:pt x="15395" y="18814"/>
                  <a:pt x="15132" y="21600"/>
                  <a:pt x="14175" y="21600"/>
                </a:cubicBezTo>
                <a:close/>
                <a:moveTo>
                  <a:pt x="12804" y="3271"/>
                </a:moveTo>
                <a:cubicBezTo>
                  <a:pt x="12673" y="3096"/>
                  <a:pt x="12516" y="3028"/>
                  <a:pt x="12398" y="3028"/>
                </a:cubicBezTo>
                <a:cubicBezTo>
                  <a:pt x="12122" y="3028"/>
                  <a:pt x="12083" y="3648"/>
                  <a:pt x="12083" y="4747"/>
                </a:cubicBezTo>
                <a:lnTo>
                  <a:pt x="12083" y="6605"/>
                </a:lnTo>
                <a:lnTo>
                  <a:pt x="12798" y="6605"/>
                </a:lnTo>
                <a:lnTo>
                  <a:pt x="12759" y="9530"/>
                </a:lnTo>
                <a:lnTo>
                  <a:pt x="12083" y="9530"/>
                </a:lnTo>
                <a:lnTo>
                  <a:pt x="12083" y="21290"/>
                </a:lnTo>
                <a:lnTo>
                  <a:pt x="11381" y="21290"/>
                </a:lnTo>
                <a:lnTo>
                  <a:pt x="11381" y="9530"/>
                </a:lnTo>
                <a:lnTo>
                  <a:pt x="10935" y="9530"/>
                </a:lnTo>
                <a:lnTo>
                  <a:pt x="10935" y="6605"/>
                </a:lnTo>
                <a:lnTo>
                  <a:pt x="11381" y="6605"/>
                </a:lnTo>
                <a:lnTo>
                  <a:pt x="11381" y="4541"/>
                </a:lnTo>
                <a:cubicBezTo>
                  <a:pt x="11381" y="1516"/>
                  <a:pt x="11650" y="0"/>
                  <a:pt x="12273" y="0"/>
                </a:cubicBezTo>
                <a:cubicBezTo>
                  <a:pt x="12489" y="0"/>
                  <a:pt x="12693" y="139"/>
                  <a:pt x="12877" y="413"/>
                </a:cubicBezTo>
                <a:close/>
                <a:moveTo>
                  <a:pt x="9944" y="15753"/>
                </a:moveTo>
                <a:lnTo>
                  <a:pt x="9426" y="15753"/>
                </a:lnTo>
                <a:cubicBezTo>
                  <a:pt x="9196" y="15753"/>
                  <a:pt x="9131" y="16063"/>
                  <a:pt x="9131" y="17198"/>
                </a:cubicBezTo>
                <a:cubicBezTo>
                  <a:pt x="9131" y="18230"/>
                  <a:pt x="9196" y="18679"/>
                  <a:pt x="9413" y="18679"/>
                </a:cubicBezTo>
                <a:cubicBezTo>
                  <a:pt x="9623" y="18679"/>
                  <a:pt x="9813" y="18298"/>
                  <a:pt x="9944" y="17921"/>
                </a:cubicBezTo>
                <a:close/>
                <a:moveTo>
                  <a:pt x="10646" y="21290"/>
                </a:moveTo>
                <a:lnTo>
                  <a:pt x="10069" y="21290"/>
                </a:lnTo>
                <a:lnTo>
                  <a:pt x="10016" y="20294"/>
                </a:lnTo>
                <a:cubicBezTo>
                  <a:pt x="9767" y="21187"/>
                  <a:pt x="9466" y="21600"/>
                  <a:pt x="9184" y="21600"/>
                </a:cubicBezTo>
                <a:cubicBezTo>
                  <a:pt x="8672" y="21600"/>
                  <a:pt x="8455" y="19742"/>
                  <a:pt x="8455" y="17234"/>
                </a:cubicBezTo>
                <a:cubicBezTo>
                  <a:pt x="8455" y="14241"/>
                  <a:pt x="8698" y="13106"/>
                  <a:pt x="9269" y="13106"/>
                </a:cubicBezTo>
                <a:lnTo>
                  <a:pt x="9944" y="13106"/>
                </a:lnTo>
                <a:lnTo>
                  <a:pt x="9944" y="11558"/>
                </a:lnTo>
                <a:cubicBezTo>
                  <a:pt x="9944" y="9907"/>
                  <a:pt x="9859" y="9355"/>
                  <a:pt x="9407" y="9355"/>
                </a:cubicBezTo>
                <a:cubicBezTo>
                  <a:pt x="9157" y="9355"/>
                  <a:pt x="8875" y="9530"/>
                  <a:pt x="8632" y="9804"/>
                </a:cubicBezTo>
                <a:lnTo>
                  <a:pt x="8547" y="6982"/>
                </a:lnTo>
                <a:cubicBezTo>
                  <a:pt x="8810" y="6569"/>
                  <a:pt x="9196" y="6295"/>
                  <a:pt x="9505" y="6295"/>
                </a:cubicBezTo>
                <a:cubicBezTo>
                  <a:pt x="10384" y="6295"/>
                  <a:pt x="10646" y="7946"/>
                  <a:pt x="10646" y="11626"/>
                </a:cubicBezTo>
                <a:close/>
                <a:moveTo>
                  <a:pt x="8298" y="9665"/>
                </a:moveTo>
                <a:cubicBezTo>
                  <a:pt x="8029" y="10320"/>
                  <a:pt x="7806" y="10975"/>
                  <a:pt x="7557" y="11832"/>
                </a:cubicBezTo>
                <a:lnTo>
                  <a:pt x="7557" y="21290"/>
                </a:lnTo>
                <a:lnTo>
                  <a:pt x="6855" y="21290"/>
                </a:lnTo>
                <a:lnTo>
                  <a:pt x="6855" y="6605"/>
                </a:lnTo>
                <a:lnTo>
                  <a:pt x="7446" y="6605"/>
                </a:lnTo>
                <a:lnTo>
                  <a:pt x="7491" y="8220"/>
                </a:lnTo>
                <a:cubicBezTo>
                  <a:pt x="7648" y="7704"/>
                  <a:pt x="7983" y="6672"/>
                  <a:pt x="8226" y="6295"/>
                </a:cubicBezTo>
                <a:close/>
                <a:moveTo>
                  <a:pt x="6580" y="9665"/>
                </a:moveTo>
                <a:cubicBezTo>
                  <a:pt x="6310" y="10320"/>
                  <a:pt x="6094" y="10975"/>
                  <a:pt x="5838" y="11832"/>
                </a:cubicBezTo>
                <a:lnTo>
                  <a:pt x="5838" y="21290"/>
                </a:lnTo>
                <a:lnTo>
                  <a:pt x="5136" y="21290"/>
                </a:lnTo>
                <a:lnTo>
                  <a:pt x="5136" y="6605"/>
                </a:lnTo>
                <a:lnTo>
                  <a:pt x="5733" y="6605"/>
                </a:lnTo>
                <a:lnTo>
                  <a:pt x="5779" y="8220"/>
                </a:lnTo>
                <a:cubicBezTo>
                  <a:pt x="5930" y="7704"/>
                  <a:pt x="6265" y="6672"/>
                  <a:pt x="6514" y="6295"/>
                </a:cubicBezTo>
                <a:close/>
                <a:moveTo>
                  <a:pt x="3149" y="12384"/>
                </a:moveTo>
                <a:lnTo>
                  <a:pt x="4041" y="12384"/>
                </a:lnTo>
                <a:lnTo>
                  <a:pt x="4041" y="11661"/>
                </a:lnTo>
                <a:cubicBezTo>
                  <a:pt x="4041" y="10284"/>
                  <a:pt x="3956" y="9323"/>
                  <a:pt x="3615" y="9323"/>
                </a:cubicBezTo>
                <a:cubicBezTo>
                  <a:pt x="3267" y="9323"/>
                  <a:pt x="3149" y="10284"/>
                  <a:pt x="3149" y="11661"/>
                </a:cubicBezTo>
                <a:close/>
                <a:moveTo>
                  <a:pt x="3693" y="18576"/>
                </a:moveTo>
                <a:cubicBezTo>
                  <a:pt x="3962" y="18576"/>
                  <a:pt x="4244" y="18369"/>
                  <a:pt x="4552" y="17885"/>
                </a:cubicBezTo>
                <a:lnTo>
                  <a:pt x="4658" y="20671"/>
                </a:lnTo>
                <a:cubicBezTo>
                  <a:pt x="4343" y="21290"/>
                  <a:pt x="3962" y="21600"/>
                  <a:pt x="3627" y="21600"/>
                </a:cubicBezTo>
                <a:cubicBezTo>
                  <a:pt x="2749" y="21600"/>
                  <a:pt x="2447" y="19469"/>
                  <a:pt x="2447" y="15924"/>
                </a:cubicBezTo>
                <a:lnTo>
                  <a:pt x="2447" y="12038"/>
                </a:lnTo>
                <a:cubicBezTo>
                  <a:pt x="2447" y="8942"/>
                  <a:pt x="2709" y="6295"/>
                  <a:pt x="3608" y="6295"/>
                </a:cubicBezTo>
                <a:cubicBezTo>
                  <a:pt x="4506" y="6295"/>
                  <a:pt x="4703" y="9046"/>
                  <a:pt x="4703" y="12213"/>
                </a:cubicBezTo>
                <a:lnTo>
                  <a:pt x="4703" y="15341"/>
                </a:lnTo>
                <a:lnTo>
                  <a:pt x="3149" y="15341"/>
                </a:lnTo>
                <a:lnTo>
                  <a:pt x="3149" y="16099"/>
                </a:lnTo>
                <a:cubicBezTo>
                  <a:pt x="3149" y="17885"/>
                  <a:pt x="3267" y="18576"/>
                  <a:pt x="3693" y="18576"/>
                </a:cubicBezTo>
                <a:close/>
                <a:moveTo>
                  <a:pt x="1070" y="4541"/>
                </a:moveTo>
                <a:lnTo>
                  <a:pt x="0" y="4541"/>
                </a:lnTo>
                <a:lnTo>
                  <a:pt x="0" y="1207"/>
                </a:lnTo>
                <a:lnTo>
                  <a:pt x="2867" y="1207"/>
                </a:lnTo>
                <a:lnTo>
                  <a:pt x="2867" y="4541"/>
                </a:lnTo>
                <a:lnTo>
                  <a:pt x="1798" y="4541"/>
                </a:lnTo>
                <a:lnTo>
                  <a:pt x="1798" y="21290"/>
                </a:lnTo>
                <a:lnTo>
                  <a:pt x="1070" y="21290"/>
                </a:lnTo>
                <a:close/>
              </a:path>
            </a:pathLst>
          </a:custGeom>
          <a:solidFill>
            <a:srgbClr val="0000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dirty="0">
              <a:solidFill>
                <a:srgbClr val="484861"/>
              </a:solidFill>
              <a:latin typeface="Open Sans"/>
              <a:ea typeface="Open Sans"/>
              <a:cs typeface="Open Sans"/>
              <a:sym typeface="Open Sans"/>
            </a:endParaRPr>
          </a:p>
        </p:txBody>
      </p:sp>
      <p:sp>
        <p:nvSpPr>
          <p:cNvPr id="14" name="TextBox 13">
            <a:extLst>
              <a:ext uri="{FF2B5EF4-FFF2-40B4-BE49-F238E27FC236}">
                <a16:creationId xmlns:a16="http://schemas.microsoft.com/office/drawing/2014/main" id="{40CA3ABB-EAEB-C948-BA24-BB1920B6E29C}"/>
              </a:ext>
            </a:extLst>
          </p:cNvPr>
          <p:cNvSpPr txBox="1"/>
          <p:nvPr/>
        </p:nvSpPr>
        <p:spPr>
          <a:xfrm>
            <a:off x="1018047" y="4397308"/>
            <a:ext cx="593432" cy="307777"/>
          </a:xfrm>
          <a:prstGeom prst="rect">
            <a:avLst/>
          </a:prstGeom>
          <a:noFill/>
        </p:spPr>
        <p:txBody>
          <a:bodyPr wrap="none" rtlCol="0">
            <a:spAutoFit/>
          </a:bodyPr>
          <a:lstStyle/>
          <a:p>
            <a:r>
              <a:rPr lang="en-CH" b="1" dirty="0"/>
              <a:t>ARM</a:t>
            </a:r>
          </a:p>
        </p:txBody>
      </p:sp>
      <p:sp>
        <p:nvSpPr>
          <p:cNvPr id="22" name="TextBox 21">
            <a:extLst>
              <a:ext uri="{FF2B5EF4-FFF2-40B4-BE49-F238E27FC236}">
                <a16:creationId xmlns:a16="http://schemas.microsoft.com/office/drawing/2014/main" id="{77031CC8-BED7-E142-BEB5-931799085AAA}"/>
              </a:ext>
            </a:extLst>
          </p:cNvPr>
          <p:cNvSpPr txBox="1"/>
          <p:nvPr/>
        </p:nvSpPr>
        <p:spPr>
          <a:xfrm>
            <a:off x="4769296" y="4397308"/>
            <a:ext cx="1541697" cy="307777"/>
          </a:xfrm>
          <a:prstGeom prst="rect">
            <a:avLst/>
          </a:prstGeom>
          <a:noFill/>
        </p:spPr>
        <p:txBody>
          <a:bodyPr wrap="square" rtlCol="0">
            <a:spAutoFit/>
          </a:bodyPr>
          <a:lstStyle/>
          <a:p>
            <a:pPr algn="ctr"/>
            <a:r>
              <a:rPr lang="en-CH" b="1" dirty="0"/>
              <a:t>POWERSHELL</a:t>
            </a:r>
          </a:p>
        </p:txBody>
      </p:sp>
      <p:sp>
        <p:nvSpPr>
          <p:cNvPr id="23" name="TextBox 22">
            <a:extLst>
              <a:ext uri="{FF2B5EF4-FFF2-40B4-BE49-F238E27FC236}">
                <a16:creationId xmlns:a16="http://schemas.microsoft.com/office/drawing/2014/main" id="{F2AA497F-17E5-084D-9D10-44797487984C}"/>
              </a:ext>
            </a:extLst>
          </p:cNvPr>
          <p:cNvSpPr txBox="1"/>
          <p:nvPr/>
        </p:nvSpPr>
        <p:spPr>
          <a:xfrm>
            <a:off x="6635483" y="4397082"/>
            <a:ext cx="1541697" cy="307777"/>
          </a:xfrm>
          <a:prstGeom prst="rect">
            <a:avLst/>
          </a:prstGeom>
          <a:noFill/>
        </p:spPr>
        <p:txBody>
          <a:bodyPr wrap="square" rtlCol="0">
            <a:spAutoFit/>
          </a:bodyPr>
          <a:lstStyle/>
          <a:p>
            <a:pPr algn="ctr"/>
            <a:r>
              <a:rPr lang="en-CH" b="1" dirty="0"/>
              <a:t>AZ CLI</a:t>
            </a:r>
          </a:p>
        </p:txBody>
      </p:sp>
      <p:sp>
        <p:nvSpPr>
          <p:cNvPr id="15" name="Rectangle 14">
            <a:extLst>
              <a:ext uri="{FF2B5EF4-FFF2-40B4-BE49-F238E27FC236}">
                <a16:creationId xmlns:a16="http://schemas.microsoft.com/office/drawing/2014/main" id="{73FF1F45-1DE7-644D-A4EE-7113C76F2291}"/>
              </a:ext>
            </a:extLst>
          </p:cNvPr>
          <p:cNvSpPr/>
          <p:nvPr/>
        </p:nvSpPr>
        <p:spPr>
          <a:xfrm>
            <a:off x="240030" y="1120140"/>
            <a:ext cx="8226407" cy="3817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A086D0B3-BD0E-574D-BFC4-4931BE47871A}"/>
              </a:ext>
            </a:extLst>
          </p:cNvPr>
          <p:cNvSpPr/>
          <p:nvPr/>
        </p:nvSpPr>
        <p:spPr>
          <a:xfrm>
            <a:off x="4267200" y="1120140"/>
            <a:ext cx="4199237" cy="3817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rgbClr val="484861"/>
                </a:solidFill>
                <a:latin typeface="Open Sans"/>
                <a:ea typeface="Open Sans"/>
                <a:cs typeface="Open Sans"/>
                <a:sym typeface="Open Sans"/>
              </a:rPr>
              <a:t>IaC</a:t>
            </a:r>
            <a:r>
              <a:rPr lang="en-US" sz="1600" b="1" dirty="0">
                <a:solidFill>
                  <a:srgbClr val="484861"/>
                </a:solidFill>
                <a:latin typeface="Open Sans"/>
                <a:ea typeface="Open Sans"/>
                <a:cs typeface="Open Sans"/>
                <a:sym typeface="Open Sans"/>
              </a:rPr>
              <a:t> can use either scripts or declarative definitions, rather than manual processes, but the term is more often used to promote declarative approaches</a:t>
            </a:r>
            <a:r>
              <a:rPr lang="en-US" sz="1600" b="1" dirty="0"/>
              <a:t>.</a:t>
            </a:r>
            <a:endParaRPr lang="en-CH" sz="1600" b="1" dirty="0"/>
          </a:p>
        </p:txBody>
      </p:sp>
    </p:spTree>
    <p:extLst>
      <p:ext uri="{BB962C8B-B14F-4D97-AF65-F5344CB8AC3E}">
        <p14:creationId xmlns:p14="http://schemas.microsoft.com/office/powerpoint/2010/main" val="3799971830"/>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pic>
        <p:nvPicPr>
          <p:cNvPr id="632" name="Google Shape;632;p107"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33" name="Google Shape;633;p107"/>
          <p:cNvSpPr txBox="1">
            <a:spLocks noGrp="1"/>
          </p:cNvSpPr>
          <p:nvPr>
            <p:ph type="body" idx="4294967295"/>
          </p:nvPr>
        </p:nvSpPr>
        <p:spPr>
          <a:xfrm>
            <a:off x="457200" y="457226"/>
            <a:ext cx="7471907" cy="757211"/>
          </a:xfrm>
          <a:prstGeom prst="rect">
            <a:avLst/>
          </a:prstGeom>
          <a:noFill/>
          <a:ln>
            <a:noFill/>
          </a:ln>
        </p:spPr>
        <p:txBody>
          <a:bodyPr spcFirstLastPara="1" wrap="square" lIns="0" tIns="0" rIns="0" bIns="0" anchor="t" anchorCtr="0">
            <a:noAutofit/>
          </a:bodyPr>
          <a:lstStyle/>
          <a:p>
            <a:pPr marL="0" lvl="0" indent="0">
              <a:lnSpc>
                <a:spcPct val="100000"/>
              </a:lnSpc>
              <a:spcBef>
                <a:spcPts val="0"/>
              </a:spcBef>
              <a:buClr>
                <a:srgbClr val="000000"/>
              </a:buClr>
              <a:buSzPts val="2900"/>
              <a:buNone/>
            </a:pPr>
            <a:r>
              <a:rPr lang="en-US" sz="2900" b="1" dirty="0" err="1">
                <a:solidFill>
                  <a:srgbClr val="000000"/>
                </a:solidFill>
              </a:rPr>
              <a:t>IaC</a:t>
            </a:r>
            <a:r>
              <a:rPr lang="en-US" sz="2900" b="1" dirty="0">
                <a:solidFill>
                  <a:srgbClr val="000000"/>
                </a:solidFill>
              </a:rPr>
              <a:t> in the DevOps Process Spectrum</a:t>
            </a:r>
          </a:p>
        </p:txBody>
      </p:sp>
      <p:sp>
        <p:nvSpPr>
          <p:cNvPr id="20" name="Right Arrow 19">
            <a:extLst>
              <a:ext uri="{FF2B5EF4-FFF2-40B4-BE49-F238E27FC236}">
                <a16:creationId xmlns:a16="http://schemas.microsoft.com/office/drawing/2014/main" id="{A829F99F-937E-D844-B4A7-6E0AAF41C21A}"/>
              </a:ext>
            </a:extLst>
          </p:cNvPr>
          <p:cNvSpPr/>
          <p:nvPr/>
        </p:nvSpPr>
        <p:spPr bwMode="auto">
          <a:xfrm>
            <a:off x="370009" y="892120"/>
            <a:ext cx="8460009" cy="1028648"/>
          </a:xfrm>
          <a:prstGeom prst="rightArrow">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2647" dirty="0">
                <a:gradFill>
                  <a:gsLst>
                    <a:gs pos="0">
                      <a:srgbClr val="FFFFFF"/>
                    </a:gs>
                    <a:gs pos="100000">
                      <a:srgbClr val="FFFFFF"/>
                    </a:gs>
                  </a:gsLst>
                  <a:lin ang="5400000" scaled="0"/>
                </a:gradFill>
                <a:latin typeface="Segoe UI"/>
              </a:rPr>
              <a:t>Tools and Technologies</a:t>
            </a:r>
          </a:p>
        </p:txBody>
      </p:sp>
      <p:sp>
        <p:nvSpPr>
          <p:cNvPr id="21" name="Chevron 20">
            <a:extLst>
              <a:ext uri="{FF2B5EF4-FFF2-40B4-BE49-F238E27FC236}">
                <a16:creationId xmlns:a16="http://schemas.microsoft.com/office/drawing/2014/main" id="{F1D05368-BA72-A147-A885-8786079D81A2}"/>
              </a:ext>
            </a:extLst>
          </p:cNvPr>
          <p:cNvSpPr/>
          <p:nvPr/>
        </p:nvSpPr>
        <p:spPr bwMode="auto">
          <a:xfrm>
            <a:off x="2226725" y="1731942"/>
            <a:ext cx="356329" cy="356329"/>
          </a:xfrm>
          <a:prstGeom prst="chevron">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latin typeface="Segoe UI"/>
            </a:endParaRPr>
          </a:p>
        </p:txBody>
      </p:sp>
      <p:pic>
        <p:nvPicPr>
          <p:cNvPr id="24" name="Picture 23" descr="CloudFormation.png">
            <a:extLst>
              <a:ext uri="{FF2B5EF4-FFF2-40B4-BE49-F238E27FC236}">
                <a16:creationId xmlns:a16="http://schemas.microsoft.com/office/drawing/2014/main" id="{D600E1AB-CACD-724C-A7F2-1C752DB5BF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74" y="2919040"/>
            <a:ext cx="537855" cy="537855"/>
          </a:xfrm>
          <a:prstGeom prst="rect">
            <a:avLst/>
          </a:prstGeom>
        </p:spPr>
      </p:pic>
      <p:pic>
        <p:nvPicPr>
          <p:cNvPr id="25" name="Picture 24">
            <a:extLst>
              <a:ext uri="{FF2B5EF4-FFF2-40B4-BE49-F238E27FC236}">
                <a16:creationId xmlns:a16="http://schemas.microsoft.com/office/drawing/2014/main" id="{6DA4DF5B-D36C-FB41-AB4D-2F958F3F7033}"/>
              </a:ext>
            </a:extLst>
          </p:cNvPr>
          <p:cNvPicPr>
            <a:picLocks noChangeAspect="1"/>
          </p:cNvPicPr>
          <p:nvPr/>
        </p:nvPicPr>
        <p:blipFill>
          <a:blip r:embed="rId5"/>
          <a:stretch>
            <a:fillRect/>
          </a:stretch>
        </p:blipFill>
        <p:spPr>
          <a:xfrm>
            <a:off x="485541" y="2397150"/>
            <a:ext cx="479588" cy="479588"/>
          </a:xfrm>
          <a:prstGeom prst="rect">
            <a:avLst/>
          </a:prstGeom>
          <a:noFill/>
        </p:spPr>
      </p:pic>
      <p:pic>
        <p:nvPicPr>
          <p:cNvPr id="26" name="Picture 25">
            <a:extLst>
              <a:ext uri="{FF2B5EF4-FFF2-40B4-BE49-F238E27FC236}">
                <a16:creationId xmlns:a16="http://schemas.microsoft.com/office/drawing/2014/main" id="{70CCF9DD-DD76-8E45-95F8-89CECAB907DB}"/>
              </a:ext>
            </a:extLst>
          </p:cNvPr>
          <p:cNvPicPr>
            <a:picLocks noChangeAspect="1"/>
          </p:cNvPicPr>
          <p:nvPr/>
        </p:nvPicPr>
        <p:blipFill>
          <a:blip r:embed="rId6"/>
          <a:stretch>
            <a:fillRect/>
          </a:stretch>
        </p:blipFill>
        <p:spPr>
          <a:xfrm>
            <a:off x="457200" y="3570513"/>
            <a:ext cx="564039" cy="502347"/>
          </a:xfrm>
          <a:prstGeom prst="rect">
            <a:avLst/>
          </a:prstGeom>
        </p:spPr>
      </p:pic>
      <p:sp>
        <p:nvSpPr>
          <p:cNvPr id="27" name="Chevron 26">
            <a:extLst>
              <a:ext uri="{FF2B5EF4-FFF2-40B4-BE49-F238E27FC236}">
                <a16:creationId xmlns:a16="http://schemas.microsoft.com/office/drawing/2014/main" id="{07CE0C88-B4FD-5147-823B-B269A0C61190}"/>
              </a:ext>
            </a:extLst>
          </p:cNvPr>
          <p:cNvSpPr/>
          <p:nvPr/>
        </p:nvSpPr>
        <p:spPr bwMode="auto">
          <a:xfrm>
            <a:off x="5005998" y="1742604"/>
            <a:ext cx="356329" cy="356329"/>
          </a:xfrm>
          <a:prstGeom prst="chevron">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latin typeface="Segoe UI"/>
            </a:endParaRPr>
          </a:p>
        </p:txBody>
      </p:sp>
      <p:sp>
        <p:nvSpPr>
          <p:cNvPr id="28" name="Right Brace 27">
            <a:extLst>
              <a:ext uri="{FF2B5EF4-FFF2-40B4-BE49-F238E27FC236}">
                <a16:creationId xmlns:a16="http://schemas.microsoft.com/office/drawing/2014/main" id="{E76EE6F7-EBFC-0C46-84BB-EF7CBD90E2BD}"/>
              </a:ext>
            </a:extLst>
          </p:cNvPr>
          <p:cNvSpPr/>
          <p:nvPr/>
        </p:nvSpPr>
        <p:spPr>
          <a:xfrm rot="5400000">
            <a:off x="1168735" y="1380136"/>
            <a:ext cx="236471" cy="1513554"/>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solidFill>
                <a:srgbClr val="FFFFFF"/>
              </a:solidFill>
              <a:latin typeface="Segoe UI"/>
            </a:endParaRPr>
          </a:p>
        </p:txBody>
      </p:sp>
      <p:sp>
        <p:nvSpPr>
          <p:cNvPr id="29" name="Right Brace 28">
            <a:extLst>
              <a:ext uri="{FF2B5EF4-FFF2-40B4-BE49-F238E27FC236}">
                <a16:creationId xmlns:a16="http://schemas.microsoft.com/office/drawing/2014/main" id="{B36D45B3-273F-1E46-B380-46A3CC3670B9}"/>
              </a:ext>
            </a:extLst>
          </p:cNvPr>
          <p:cNvSpPr/>
          <p:nvPr/>
        </p:nvSpPr>
        <p:spPr>
          <a:xfrm rot="5400000">
            <a:off x="3645720" y="1027683"/>
            <a:ext cx="230288" cy="2212280"/>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solidFill>
                <a:srgbClr val="FFFFFF"/>
              </a:solidFill>
              <a:latin typeface="Segoe UI"/>
            </a:endParaRPr>
          </a:p>
        </p:txBody>
      </p:sp>
      <p:sp>
        <p:nvSpPr>
          <p:cNvPr id="30" name="Right Brace 29">
            <a:extLst>
              <a:ext uri="{FF2B5EF4-FFF2-40B4-BE49-F238E27FC236}">
                <a16:creationId xmlns:a16="http://schemas.microsoft.com/office/drawing/2014/main" id="{74ED6869-7887-304E-8FA9-489A7D731AD9}"/>
              </a:ext>
            </a:extLst>
          </p:cNvPr>
          <p:cNvSpPr/>
          <p:nvPr/>
        </p:nvSpPr>
        <p:spPr>
          <a:xfrm rot="5400000">
            <a:off x="6736131" y="757436"/>
            <a:ext cx="239561" cy="2755863"/>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solidFill>
                <a:srgbClr val="FFFFFF"/>
              </a:solidFill>
              <a:latin typeface="Segoe UI"/>
            </a:endParaRPr>
          </a:p>
        </p:txBody>
      </p:sp>
      <p:sp>
        <p:nvSpPr>
          <p:cNvPr id="31" name="TextBox 30">
            <a:extLst>
              <a:ext uri="{FF2B5EF4-FFF2-40B4-BE49-F238E27FC236}">
                <a16:creationId xmlns:a16="http://schemas.microsoft.com/office/drawing/2014/main" id="{21EA8F61-AEE7-6C45-83B3-FE633479F339}"/>
              </a:ext>
            </a:extLst>
          </p:cNvPr>
          <p:cNvSpPr txBox="1"/>
          <p:nvPr/>
        </p:nvSpPr>
        <p:spPr>
          <a:xfrm>
            <a:off x="552243" y="1681273"/>
            <a:ext cx="1422510" cy="461669"/>
          </a:xfrm>
          <a:prstGeom prst="rect">
            <a:avLst/>
          </a:prstGeom>
          <a:noFill/>
        </p:spPr>
        <p:txBody>
          <a:bodyPr wrap="none" lIns="134464" tIns="107571" rIns="134464" bIns="107571" rtlCol="0">
            <a:spAutoFit/>
          </a:bodyPr>
          <a:lstStyle/>
          <a:p>
            <a:pPr defTabSz="685775">
              <a:lnSpc>
                <a:spcPct val="90000"/>
              </a:lnSpc>
              <a:spcAft>
                <a:spcPts val="441"/>
              </a:spcAft>
            </a:pPr>
            <a:r>
              <a:rPr lang="en-US" sz="1765" b="1" dirty="0">
                <a:solidFill>
                  <a:schemeClr val="accent5">
                    <a:lumMod val="10000"/>
                  </a:schemeClr>
                </a:solidFill>
                <a:latin typeface="Segoe UI"/>
              </a:rPr>
              <a:t>Core/Native</a:t>
            </a:r>
          </a:p>
        </p:txBody>
      </p:sp>
      <p:sp>
        <p:nvSpPr>
          <p:cNvPr id="32" name="TextBox 31">
            <a:extLst>
              <a:ext uri="{FF2B5EF4-FFF2-40B4-BE49-F238E27FC236}">
                <a16:creationId xmlns:a16="http://schemas.microsoft.com/office/drawing/2014/main" id="{847D0367-12C0-E947-B871-B480F7867DB5}"/>
              </a:ext>
            </a:extLst>
          </p:cNvPr>
          <p:cNvSpPr txBox="1"/>
          <p:nvPr/>
        </p:nvSpPr>
        <p:spPr>
          <a:xfrm>
            <a:off x="2669528" y="1707865"/>
            <a:ext cx="2049285" cy="461669"/>
          </a:xfrm>
          <a:prstGeom prst="rect">
            <a:avLst/>
          </a:prstGeom>
          <a:noFill/>
        </p:spPr>
        <p:txBody>
          <a:bodyPr wrap="none" lIns="134464" tIns="107571" rIns="134464" bIns="107571" rtlCol="0">
            <a:spAutoFit/>
          </a:bodyPr>
          <a:lstStyle/>
          <a:p>
            <a:pPr defTabSz="685775">
              <a:lnSpc>
                <a:spcPct val="90000"/>
              </a:lnSpc>
              <a:spcAft>
                <a:spcPts val="441"/>
              </a:spcAft>
            </a:pPr>
            <a:r>
              <a:rPr lang="en-US" sz="1765" b="1" dirty="0">
                <a:solidFill>
                  <a:schemeClr val="accent5">
                    <a:lumMod val="10000"/>
                  </a:schemeClr>
                </a:solidFill>
                <a:latin typeface="Segoe UI"/>
              </a:rPr>
              <a:t>Operational Config</a:t>
            </a:r>
          </a:p>
        </p:txBody>
      </p:sp>
      <p:sp>
        <p:nvSpPr>
          <p:cNvPr id="33" name="TextBox 32">
            <a:extLst>
              <a:ext uri="{FF2B5EF4-FFF2-40B4-BE49-F238E27FC236}">
                <a16:creationId xmlns:a16="http://schemas.microsoft.com/office/drawing/2014/main" id="{C22778CE-8D69-8740-BAFA-5C954E89B91A}"/>
              </a:ext>
            </a:extLst>
          </p:cNvPr>
          <p:cNvSpPr txBox="1"/>
          <p:nvPr/>
        </p:nvSpPr>
        <p:spPr>
          <a:xfrm>
            <a:off x="5394067" y="1707865"/>
            <a:ext cx="3197689" cy="461669"/>
          </a:xfrm>
          <a:prstGeom prst="rect">
            <a:avLst/>
          </a:prstGeom>
          <a:noFill/>
        </p:spPr>
        <p:txBody>
          <a:bodyPr wrap="square" lIns="134464" tIns="107571" rIns="134464" bIns="107571" rtlCol="0">
            <a:spAutoFit/>
          </a:bodyPr>
          <a:lstStyle/>
          <a:p>
            <a:pPr defTabSz="685775">
              <a:lnSpc>
                <a:spcPct val="90000"/>
              </a:lnSpc>
              <a:spcAft>
                <a:spcPts val="441"/>
              </a:spcAft>
            </a:pPr>
            <a:r>
              <a:rPr lang="en-US" sz="1765" b="1" dirty="0">
                <a:solidFill>
                  <a:schemeClr val="accent5">
                    <a:lumMod val="10000"/>
                  </a:schemeClr>
                </a:solidFill>
                <a:latin typeface="Segoe UI"/>
              </a:rPr>
              <a:t>Cont. Integration / Deploy</a:t>
            </a:r>
          </a:p>
        </p:txBody>
      </p:sp>
      <p:pic>
        <p:nvPicPr>
          <p:cNvPr id="34" name="Picture 33">
            <a:extLst>
              <a:ext uri="{FF2B5EF4-FFF2-40B4-BE49-F238E27FC236}">
                <a16:creationId xmlns:a16="http://schemas.microsoft.com/office/drawing/2014/main" id="{F05EE5C6-39DE-C440-BA7D-F8D340AB0645}"/>
              </a:ext>
            </a:extLst>
          </p:cNvPr>
          <p:cNvPicPr>
            <a:picLocks noChangeAspect="1"/>
          </p:cNvPicPr>
          <p:nvPr/>
        </p:nvPicPr>
        <p:blipFill>
          <a:blip r:embed="rId7"/>
          <a:stretch>
            <a:fillRect/>
          </a:stretch>
        </p:blipFill>
        <p:spPr>
          <a:xfrm>
            <a:off x="2835177" y="2601177"/>
            <a:ext cx="532253" cy="623296"/>
          </a:xfrm>
          <a:prstGeom prst="rect">
            <a:avLst/>
          </a:prstGeom>
        </p:spPr>
      </p:pic>
      <p:pic>
        <p:nvPicPr>
          <p:cNvPr id="35" name="Picture 34">
            <a:extLst>
              <a:ext uri="{FF2B5EF4-FFF2-40B4-BE49-F238E27FC236}">
                <a16:creationId xmlns:a16="http://schemas.microsoft.com/office/drawing/2014/main" id="{8B61C5ED-2499-754F-8120-65C71A049EC8}"/>
              </a:ext>
            </a:extLst>
          </p:cNvPr>
          <p:cNvPicPr>
            <a:picLocks noChangeAspect="1"/>
          </p:cNvPicPr>
          <p:nvPr/>
        </p:nvPicPr>
        <p:blipFill>
          <a:blip r:embed="rId8"/>
          <a:stretch>
            <a:fillRect/>
          </a:stretch>
        </p:blipFill>
        <p:spPr>
          <a:xfrm>
            <a:off x="3675576" y="2601177"/>
            <a:ext cx="1260598" cy="322153"/>
          </a:xfrm>
          <a:prstGeom prst="rect">
            <a:avLst/>
          </a:prstGeom>
        </p:spPr>
      </p:pic>
      <p:pic>
        <p:nvPicPr>
          <p:cNvPr id="36" name="Picture 35">
            <a:extLst>
              <a:ext uri="{FF2B5EF4-FFF2-40B4-BE49-F238E27FC236}">
                <a16:creationId xmlns:a16="http://schemas.microsoft.com/office/drawing/2014/main" id="{2C07DC1F-8A2B-6540-B6AD-15DD7BDB0640}"/>
              </a:ext>
            </a:extLst>
          </p:cNvPr>
          <p:cNvPicPr>
            <a:picLocks noChangeAspect="1"/>
          </p:cNvPicPr>
          <p:nvPr/>
        </p:nvPicPr>
        <p:blipFill>
          <a:blip r:embed="rId9"/>
          <a:stretch>
            <a:fillRect/>
          </a:stretch>
        </p:blipFill>
        <p:spPr>
          <a:xfrm>
            <a:off x="4054917" y="3151282"/>
            <a:ext cx="897568" cy="709079"/>
          </a:xfrm>
          <a:prstGeom prst="rect">
            <a:avLst/>
          </a:prstGeom>
        </p:spPr>
      </p:pic>
      <p:pic>
        <p:nvPicPr>
          <p:cNvPr id="37" name="Picture 36">
            <a:extLst>
              <a:ext uri="{FF2B5EF4-FFF2-40B4-BE49-F238E27FC236}">
                <a16:creationId xmlns:a16="http://schemas.microsoft.com/office/drawing/2014/main" id="{A2484C52-EC7F-174F-AABD-B7BA492AA90B}"/>
              </a:ext>
            </a:extLst>
          </p:cNvPr>
          <p:cNvPicPr>
            <a:picLocks noChangeAspect="1"/>
          </p:cNvPicPr>
          <p:nvPr/>
        </p:nvPicPr>
        <p:blipFill>
          <a:blip r:embed="rId10"/>
          <a:stretch>
            <a:fillRect/>
          </a:stretch>
        </p:blipFill>
        <p:spPr>
          <a:xfrm>
            <a:off x="2583054" y="3429265"/>
            <a:ext cx="1347176" cy="431096"/>
          </a:xfrm>
          <a:prstGeom prst="rect">
            <a:avLst/>
          </a:prstGeom>
        </p:spPr>
      </p:pic>
      <p:pic>
        <p:nvPicPr>
          <p:cNvPr id="38" name="Picture 37">
            <a:extLst>
              <a:ext uri="{FF2B5EF4-FFF2-40B4-BE49-F238E27FC236}">
                <a16:creationId xmlns:a16="http://schemas.microsoft.com/office/drawing/2014/main" id="{DE2766F1-3C62-1A41-A3A4-FEA85F601B62}"/>
              </a:ext>
            </a:extLst>
          </p:cNvPr>
          <p:cNvPicPr>
            <a:picLocks noChangeAspect="1"/>
          </p:cNvPicPr>
          <p:nvPr/>
        </p:nvPicPr>
        <p:blipFill>
          <a:blip r:embed="rId11"/>
          <a:stretch>
            <a:fillRect/>
          </a:stretch>
        </p:blipFill>
        <p:spPr>
          <a:xfrm>
            <a:off x="5700072" y="2368601"/>
            <a:ext cx="939389" cy="704542"/>
          </a:xfrm>
          <a:prstGeom prst="rect">
            <a:avLst/>
          </a:prstGeom>
        </p:spPr>
      </p:pic>
      <p:pic>
        <p:nvPicPr>
          <p:cNvPr id="39" name="Picture 38">
            <a:extLst>
              <a:ext uri="{FF2B5EF4-FFF2-40B4-BE49-F238E27FC236}">
                <a16:creationId xmlns:a16="http://schemas.microsoft.com/office/drawing/2014/main" id="{6F9FA1F2-9BDB-6142-B8E6-02B594348D26}"/>
              </a:ext>
            </a:extLst>
          </p:cNvPr>
          <p:cNvPicPr>
            <a:picLocks noChangeAspect="1"/>
          </p:cNvPicPr>
          <p:nvPr/>
        </p:nvPicPr>
        <p:blipFill>
          <a:blip r:embed="rId12"/>
          <a:stretch>
            <a:fillRect/>
          </a:stretch>
        </p:blipFill>
        <p:spPr>
          <a:xfrm>
            <a:off x="5416233" y="3232342"/>
            <a:ext cx="1250927" cy="421145"/>
          </a:xfrm>
          <a:prstGeom prst="rect">
            <a:avLst/>
          </a:prstGeom>
        </p:spPr>
      </p:pic>
      <p:pic>
        <p:nvPicPr>
          <p:cNvPr id="40" name="Picture 39">
            <a:extLst>
              <a:ext uri="{FF2B5EF4-FFF2-40B4-BE49-F238E27FC236}">
                <a16:creationId xmlns:a16="http://schemas.microsoft.com/office/drawing/2014/main" id="{06ED80A8-FB18-C245-B577-597159CA8973}"/>
              </a:ext>
            </a:extLst>
          </p:cNvPr>
          <p:cNvPicPr>
            <a:picLocks noChangeAspect="1"/>
          </p:cNvPicPr>
          <p:nvPr/>
        </p:nvPicPr>
        <p:blipFill>
          <a:blip r:embed="rId13"/>
          <a:stretch>
            <a:fillRect/>
          </a:stretch>
        </p:blipFill>
        <p:spPr>
          <a:xfrm>
            <a:off x="5634079" y="3997144"/>
            <a:ext cx="642893" cy="642893"/>
          </a:xfrm>
          <a:prstGeom prst="rect">
            <a:avLst/>
          </a:prstGeom>
        </p:spPr>
      </p:pic>
      <p:sp>
        <p:nvSpPr>
          <p:cNvPr id="41" name="TextBox 40">
            <a:extLst>
              <a:ext uri="{FF2B5EF4-FFF2-40B4-BE49-F238E27FC236}">
                <a16:creationId xmlns:a16="http://schemas.microsoft.com/office/drawing/2014/main" id="{B78AE997-EECB-A545-90E4-FEA1A93DFFF1}"/>
              </a:ext>
            </a:extLst>
          </p:cNvPr>
          <p:cNvSpPr txBox="1"/>
          <p:nvPr/>
        </p:nvSpPr>
        <p:spPr>
          <a:xfrm>
            <a:off x="738419" y="4722666"/>
            <a:ext cx="1097101" cy="461669"/>
          </a:xfrm>
          <a:prstGeom prst="rect">
            <a:avLst/>
          </a:prstGeom>
          <a:noFill/>
        </p:spPr>
        <p:txBody>
          <a:bodyPr wrap="none" lIns="134464" tIns="107571" rIns="134464" bIns="107571" rtlCol="0">
            <a:spAutoFit/>
          </a:bodyPr>
          <a:lstStyle/>
          <a:p>
            <a:pPr defTabSz="685775">
              <a:lnSpc>
                <a:spcPct val="90000"/>
              </a:lnSpc>
              <a:spcAft>
                <a:spcPts val="441"/>
              </a:spcAft>
            </a:pPr>
            <a:r>
              <a:rPr lang="en-US" sz="1765" b="1" dirty="0">
                <a:solidFill>
                  <a:schemeClr val="accent5">
                    <a:lumMod val="10000"/>
                  </a:schemeClr>
                </a:solidFill>
                <a:latin typeface="Segoe UI"/>
              </a:rPr>
              <a:t>Platform</a:t>
            </a:r>
          </a:p>
        </p:txBody>
      </p:sp>
      <p:sp>
        <p:nvSpPr>
          <p:cNvPr id="42" name="TextBox 41">
            <a:extLst>
              <a:ext uri="{FF2B5EF4-FFF2-40B4-BE49-F238E27FC236}">
                <a16:creationId xmlns:a16="http://schemas.microsoft.com/office/drawing/2014/main" id="{3E26646F-84DA-E341-99A4-545D7AAE33A1}"/>
              </a:ext>
            </a:extLst>
          </p:cNvPr>
          <p:cNvSpPr txBox="1"/>
          <p:nvPr/>
        </p:nvSpPr>
        <p:spPr>
          <a:xfrm>
            <a:off x="6153299" y="4737345"/>
            <a:ext cx="2080544" cy="461669"/>
          </a:xfrm>
          <a:prstGeom prst="rect">
            <a:avLst/>
          </a:prstGeom>
          <a:noFill/>
        </p:spPr>
        <p:txBody>
          <a:bodyPr wrap="square" lIns="134464" tIns="107571" rIns="134464" bIns="107571" rtlCol="0">
            <a:spAutoFit/>
          </a:bodyPr>
          <a:lstStyle/>
          <a:p>
            <a:pPr defTabSz="685775">
              <a:lnSpc>
                <a:spcPct val="90000"/>
              </a:lnSpc>
              <a:spcAft>
                <a:spcPts val="441"/>
              </a:spcAft>
            </a:pPr>
            <a:r>
              <a:rPr lang="en-US" sz="1765" b="1" dirty="0">
                <a:solidFill>
                  <a:schemeClr val="accent5">
                    <a:lumMod val="10000"/>
                  </a:schemeClr>
                </a:solidFill>
                <a:latin typeface="Segoe UI"/>
              </a:rPr>
              <a:t>App/Dev/Ops</a:t>
            </a:r>
          </a:p>
        </p:txBody>
      </p:sp>
      <p:sp>
        <p:nvSpPr>
          <p:cNvPr id="43" name="TextBox 42">
            <a:extLst>
              <a:ext uri="{FF2B5EF4-FFF2-40B4-BE49-F238E27FC236}">
                <a16:creationId xmlns:a16="http://schemas.microsoft.com/office/drawing/2014/main" id="{5A2328A5-D50B-CF47-95A3-14845BA3B7AD}"/>
              </a:ext>
            </a:extLst>
          </p:cNvPr>
          <p:cNvSpPr txBox="1"/>
          <p:nvPr/>
        </p:nvSpPr>
        <p:spPr>
          <a:xfrm>
            <a:off x="3330935" y="4739686"/>
            <a:ext cx="859857" cy="461669"/>
          </a:xfrm>
          <a:prstGeom prst="rect">
            <a:avLst/>
          </a:prstGeom>
          <a:noFill/>
        </p:spPr>
        <p:txBody>
          <a:bodyPr wrap="none" lIns="134464" tIns="107571" rIns="134464" bIns="107571" rtlCol="0">
            <a:spAutoFit/>
          </a:bodyPr>
          <a:lstStyle/>
          <a:p>
            <a:pPr defTabSz="685775">
              <a:lnSpc>
                <a:spcPct val="90000"/>
              </a:lnSpc>
              <a:spcAft>
                <a:spcPts val="441"/>
              </a:spcAft>
            </a:pPr>
            <a:r>
              <a:rPr lang="en-US" sz="1765" b="1" dirty="0">
                <a:solidFill>
                  <a:schemeClr val="accent5">
                    <a:lumMod val="10000"/>
                  </a:schemeClr>
                </a:solidFill>
                <a:latin typeface="Segoe UI"/>
              </a:rPr>
              <a:t>IT Ops</a:t>
            </a:r>
          </a:p>
        </p:txBody>
      </p:sp>
      <p:pic>
        <p:nvPicPr>
          <p:cNvPr id="44" name="Picture 43">
            <a:extLst>
              <a:ext uri="{FF2B5EF4-FFF2-40B4-BE49-F238E27FC236}">
                <a16:creationId xmlns:a16="http://schemas.microsoft.com/office/drawing/2014/main" id="{0D89AD9E-D744-BA45-8C99-E481F3682602}"/>
              </a:ext>
            </a:extLst>
          </p:cNvPr>
          <p:cNvPicPr>
            <a:picLocks noChangeAspect="1"/>
          </p:cNvPicPr>
          <p:nvPr/>
        </p:nvPicPr>
        <p:blipFill>
          <a:blip r:embed="rId14"/>
          <a:stretch>
            <a:fillRect/>
          </a:stretch>
        </p:blipFill>
        <p:spPr>
          <a:xfrm>
            <a:off x="2822640" y="3940644"/>
            <a:ext cx="573713" cy="573713"/>
          </a:xfrm>
          <a:prstGeom prst="rect">
            <a:avLst/>
          </a:prstGeom>
          <a:noFill/>
        </p:spPr>
      </p:pic>
      <p:pic>
        <p:nvPicPr>
          <p:cNvPr id="45" name="Picture 44">
            <a:extLst>
              <a:ext uri="{FF2B5EF4-FFF2-40B4-BE49-F238E27FC236}">
                <a16:creationId xmlns:a16="http://schemas.microsoft.com/office/drawing/2014/main" id="{427E9926-7849-8648-BF54-2499921189D7}"/>
              </a:ext>
            </a:extLst>
          </p:cNvPr>
          <p:cNvPicPr>
            <a:picLocks noChangeAspect="1"/>
          </p:cNvPicPr>
          <p:nvPr/>
        </p:nvPicPr>
        <p:blipFill>
          <a:blip r:embed="rId15"/>
          <a:stretch>
            <a:fillRect/>
          </a:stretch>
        </p:blipFill>
        <p:spPr>
          <a:xfrm>
            <a:off x="6483143" y="4050337"/>
            <a:ext cx="1668203" cy="536508"/>
          </a:xfrm>
          <a:prstGeom prst="rect">
            <a:avLst/>
          </a:prstGeom>
        </p:spPr>
      </p:pic>
      <p:sp>
        <p:nvSpPr>
          <p:cNvPr id="46" name="TextBox 45">
            <a:extLst>
              <a:ext uri="{FF2B5EF4-FFF2-40B4-BE49-F238E27FC236}">
                <a16:creationId xmlns:a16="http://schemas.microsoft.com/office/drawing/2014/main" id="{BC253852-73ED-5A49-8D31-7634EF0FBB64}"/>
              </a:ext>
            </a:extLst>
          </p:cNvPr>
          <p:cNvSpPr txBox="1"/>
          <p:nvPr/>
        </p:nvSpPr>
        <p:spPr>
          <a:xfrm>
            <a:off x="1078771" y="2375176"/>
            <a:ext cx="1238166" cy="594269"/>
          </a:xfrm>
          <a:prstGeom prst="rect">
            <a:avLst/>
          </a:prstGeom>
          <a:noFill/>
        </p:spPr>
        <p:txBody>
          <a:bodyPr wrap="none" lIns="134464" tIns="107571" rIns="134464" bIns="107571" rtlCol="0">
            <a:spAutoFit/>
          </a:bodyPr>
          <a:lstStyle/>
          <a:p>
            <a:pPr defTabSz="685775">
              <a:lnSpc>
                <a:spcPct val="90000"/>
              </a:lnSpc>
              <a:spcAft>
                <a:spcPts val="441"/>
              </a:spcAft>
            </a:pPr>
            <a:r>
              <a:rPr lang="en-US" sz="1176" b="1" dirty="0">
                <a:solidFill>
                  <a:schemeClr val="accent5">
                    <a:lumMod val="10000"/>
                  </a:schemeClr>
                </a:solidFill>
                <a:latin typeface="Segoe UI"/>
              </a:rPr>
              <a:t>Azure Resource</a:t>
            </a:r>
          </a:p>
          <a:p>
            <a:pPr algn="ctr" defTabSz="685775">
              <a:lnSpc>
                <a:spcPct val="90000"/>
              </a:lnSpc>
              <a:spcAft>
                <a:spcPts val="441"/>
              </a:spcAft>
            </a:pPr>
            <a:r>
              <a:rPr lang="en-US" sz="1176" b="1" dirty="0">
                <a:solidFill>
                  <a:schemeClr val="accent5">
                    <a:lumMod val="10000"/>
                  </a:schemeClr>
                </a:solidFill>
                <a:latin typeface="Segoe UI"/>
              </a:rPr>
              <a:t>Manager</a:t>
            </a:r>
          </a:p>
        </p:txBody>
      </p:sp>
      <p:sp>
        <p:nvSpPr>
          <p:cNvPr id="47" name="TextBox 46">
            <a:extLst>
              <a:ext uri="{FF2B5EF4-FFF2-40B4-BE49-F238E27FC236}">
                <a16:creationId xmlns:a16="http://schemas.microsoft.com/office/drawing/2014/main" id="{18553368-B66E-D049-BB8B-0B5FB38B3BDD}"/>
              </a:ext>
            </a:extLst>
          </p:cNvPr>
          <p:cNvSpPr txBox="1"/>
          <p:nvPr/>
        </p:nvSpPr>
        <p:spPr>
          <a:xfrm>
            <a:off x="1033971" y="2844712"/>
            <a:ext cx="1283050" cy="594269"/>
          </a:xfrm>
          <a:prstGeom prst="rect">
            <a:avLst/>
          </a:prstGeom>
          <a:noFill/>
        </p:spPr>
        <p:txBody>
          <a:bodyPr wrap="none" lIns="134464" tIns="107571" rIns="134464" bIns="107571" rtlCol="0">
            <a:spAutoFit/>
          </a:bodyPr>
          <a:lstStyle/>
          <a:p>
            <a:pPr algn="ctr" defTabSz="685775">
              <a:lnSpc>
                <a:spcPct val="90000"/>
              </a:lnSpc>
              <a:spcAft>
                <a:spcPts val="441"/>
              </a:spcAft>
            </a:pPr>
            <a:r>
              <a:rPr lang="en-US" sz="1176" dirty="0">
                <a:gradFill>
                  <a:gsLst>
                    <a:gs pos="2917">
                      <a:srgbClr val="FFFFFF"/>
                    </a:gs>
                    <a:gs pos="30000">
                      <a:srgbClr val="FFFFFF"/>
                    </a:gs>
                  </a:gsLst>
                  <a:lin ang="5400000" scaled="0"/>
                </a:gradFill>
                <a:latin typeface="Segoe UI"/>
              </a:rPr>
              <a:t>AWS </a:t>
            </a:r>
          </a:p>
          <a:p>
            <a:pPr algn="ctr" defTabSz="685775">
              <a:lnSpc>
                <a:spcPct val="90000"/>
              </a:lnSpc>
              <a:spcAft>
                <a:spcPts val="441"/>
              </a:spcAft>
            </a:pPr>
            <a:r>
              <a:rPr lang="en-US" sz="1176" b="1" dirty="0">
                <a:solidFill>
                  <a:schemeClr val="accent5">
                    <a:lumMod val="10000"/>
                  </a:schemeClr>
                </a:solidFill>
                <a:latin typeface="Segoe UI"/>
              </a:rPr>
              <a:t>CloudFormation</a:t>
            </a:r>
          </a:p>
        </p:txBody>
      </p:sp>
      <p:sp>
        <p:nvSpPr>
          <p:cNvPr id="48" name="TextBox 47">
            <a:extLst>
              <a:ext uri="{FF2B5EF4-FFF2-40B4-BE49-F238E27FC236}">
                <a16:creationId xmlns:a16="http://schemas.microsoft.com/office/drawing/2014/main" id="{E756A7D3-5AD9-E34E-85F5-9EB440A87AD5}"/>
              </a:ext>
            </a:extLst>
          </p:cNvPr>
          <p:cNvSpPr txBox="1"/>
          <p:nvPr/>
        </p:nvSpPr>
        <p:spPr>
          <a:xfrm>
            <a:off x="920053" y="3537202"/>
            <a:ext cx="1521897" cy="594269"/>
          </a:xfrm>
          <a:prstGeom prst="rect">
            <a:avLst/>
          </a:prstGeom>
          <a:noFill/>
        </p:spPr>
        <p:txBody>
          <a:bodyPr wrap="square" lIns="134464" tIns="107571" rIns="134464" bIns="107571" rtlCol="0">
            <a:spAutoFit/>
          </a:bodyPr>
          <a:lstStyle/>
          <a:p>
            <a:pPr defTabSz="685775">
              <a:lnSpc>
                <a:spcPct val="90000"/>
              </a:lnSpc>
              <a:spcAft>
                <a:spcPts val="441"/>
              </a:spcAft>
            </a:pPr>
            <a:r>
              <a:rPr lang="en-US" sz="1176" b="1" dirty="0">
                <a:solidFill>
                  <a:schemeClr val="accent5">
                    <a:lumMod val="10000"/>
                  </a:schemeClr>
                </a:solidFill>
                <a:latin typeface="Segoe UI"/>
              </a:rPr>
              <a:t>Google Deployment</a:t>
            </a:r>
          </a:p>
          <a:p>
            <a:pPr algn="ctr" defTabSz="685775">
              <a:lnSpc>
                <a:spcPct val="90000"/>
              </a:lnSpc>
              <a:spcAft>
                <a:spcPts val="441"/>
              </a:spcAft>
            </a:pPr>
            <a:r>
              <a:rPr lang="en-US" sz="1176" b="1" dirty="0">
                <a:solidFill>
                  <a:schemeClr val="accent5">
                    <a:lumMod val="10000"/>
                  </a:schemeClr>
                </a:solidFill>
                <a:latin typeface="Segoe UI"/>
              </a:rPr>
              <a:t>Manager</a:t>
            </a:r>
          </a:p>
        </p:txBody>
      </p:sp>
      <p:sp>
        <p:nvSpPr>
          <p:cNvPr id="49" name="TextBox 48">
            <a:extLst>
              <a:ext uri="{FF2B5EF4-FFF2-40B4-BE49-F238E27FC236}">
                <a16:creationId xmlns:a16="http://schemas.microsoft.com/office/drawing/2014/main" id="{E3B546DC-B0F5-4C4C-9A08-268E75ABFACB}"/>
              </a:ext>
            </a:extLst>
          </p:cNvPr>
          <p:cNvSpPr txBox="1"/>
          <p:nvPr/>
        </p:nvSpPr>
        <p:spPr>
          <a:xfrm>
            <a:off x="3883103" y="3885280"/>
            <a:ext cx="1021760" cy="747453"/>
          </a:xfrm>
          <a:prstGeom prst="rect">
            <a:avLst/>
          </a:prstGeom>
          <a:noFill/>
        </p:spPr>
        <p:txBody>
          <a:bodyPr wrap="none" lIns="134464" tIns="107571" rIns="134464" bIns="107571" rtlCol="0">
            <a:spAutoFit/>
          </a:bodyPr>
          <a:lstStyle/>
          <a:p>
            <a:pPr algn="ctr" defTabSz="685775">
              <a:lnSpc>
                <a:spcPct val="90000"/>
              </a:lnSpc>
              <a:spcAft>
                <a:spcPts val="441"/>
              </a:spcAft>
            </a:pPr>
            <a:r>
              <a:rPr lang="en-US" sz="1029" b="1" dirty="0">
                <a:solidFill>
                  <a:schemeClr val="accent5">
                    <a:lumMod val="10000"/>
                  </a:schemeClr>
                </a:solidFill>
                <a:latin typeface="Segoe UI"/>
              </a:rPr>
              <a:t>Desired State</a:t>
            </a:r>
          </a:p>
          <a:p>
            <a:pPr algn="ctr" defTabSz="685775">
              <a:lnSpc>
                <a:spcPct val="90000"/>
              </a:lnSpc>
              <a:spcAft>
                <a:spcPts val="441"/>
              </a:spcAft>
            </a:pPr>
            <a:r>
              <a:rPr lang="en-US" sz="1029" b="1" dirty="0">
                <a:solidFill>
                  <a:schemeClr val="accent5">
                    <a:lumMod val="10000"/>
                  </a:schemeClr>
                </a:solidFill>
                <a:latin typeface="Segoe UI"/>
              </a:rPr>
              <a:t>Configuration</a:t>
            </a:r>
          </a:p>
          <a:p>
            <a:pPr algn="ctr" defTabSz="685775">
              <a:lnSpc>
                <a:spcPct val="90000"/>
              </a:lnSpc>
              <a:spcAft>
                <a:spcPts val="441"/>
              </a:spcAft>
            </a:pPr>
            <a:r>
              <a:rPr lang="en-US" sz="1029" b="1" dirty="0">
                <a:solidFill>
                  <a:schemeClr val="accent5">
                    <a:lumMod val="10000"/>
                  </a:schemeClr>
                </a:solidFill>
                <a:latin typeface="Segoe UI"/>
              </a:rPr>
              <a:t>(DSC)</a:t>
            </a:r>
          </a:p>
        </p:txBody>
      </p:sp>
      <p:pic>
        <p:nvPicPr>
          <p:cNvPr id="50" name="Picture 49">
            <a:extLst>
              <a:ext uri="{FF2B5EF4-FFF2-40B4-BE49-F238E27FC236}">
                <a16:creationId xmlns:a16="http://schemas.microsoft.com/office/drawing/2014/main" id="{7903D491-C758-0242-9198-7D6F1C72220B}"/>
              </a:ext>
            </a:extLst>
          </p:cNvPr>
          <p:cNvPicPr>
            <a:picLocks noChangeAspect="1"/>
          </p:cNvPicPr>
          <p:nvPr/>
        </p:nvPicPr>
        <p:blipFill>
          <a:blip r:embed="rId16"/>
          <a:stretch>
            <a:fillRect/>
          </a:stretch>
        </p:blipFill>
        <p:spPr>
          <a:xfrm>
            <a:off x="6701009" y="2397150"/>
            <a:ext cx="1176731" cy="526180"/>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4C06D22F-05DF-B741-9D55-258C0ED7EECD}"/>
              </a:ext>
            </a:extLst>
          </p:cNvPr>
          <p:cNvPicPr>
            <a:picLocks noChangeAspect="1"/>
          </p:cNvPicPr>
          <p:nvPr/>
        </p:nvPicPr>
        <p:blipFill>
          <a:blip r:embed="rId17"/>
          <a:stretch>
            <a:fillRect/>
          </a:stretch>
        </p:blipFill>
        <p:spPr>
          <a:xfrm>
            <a:off x="6706816" y="3145097"/>
            <a:ext cx="984087" cy="615054"/>
          </a:xfrm>
          <a:prstGeom prst="rect">
            <a:avLst/>
          </a:prstGeom>
        </p:spPr>
      </p:pic>
      <p:grpSp>
        <p:nvGrpSpPr>
          <p:cNvPr id="52" name="Google Shape;992;p142">
            <a:extLst>
              <a:ext uri="{FF2B5EF4-FFF2-40B4-BE49-F238E27FC236}">
                <a16:creationId xmlns:a16="http://schemas.microsoft.com/office/drawing/2014/main" id="{4223CD55-C8E7-2F4F-8A70-795B678A98F3}"/>
              </a:ext>
            </a:extLst>
          </p:cNvPr>
          <p:cNvGrpSpPr/>
          <p:nvPr/>
        </p:nvGrpSpPr>
        <p:grpSpPr>
          <a:xfrm>
            <a:off x="530193" y="4259645"/>
            <a:ext cx="1652297" cy="391044"/>
            <a:chOff x="0" y="0"/>
            <a:chExt cx="3541670" cy="838196"/>
          </a:xfrm>
        </p:grpSpPr>
        <p:sp>
          <p:nvSpPr>
            <p:cNvPr id="53" name="Google Shape;993;p142">
              <a:extLst>
                <a:ext uri="{FF2B5EF4-FFF2-40B4-BE49-F238E27FC236}">
                  <a16:creationId xmlns:a16="http://schemas.microsoft.com/office/drawing/2014/main" id="{4EA795E6-54CF-FD4B-B627-A65F1A3F858D}"/>
                </a:ext>
              </a:extLst>
            </p:cNvPr>
            <p:cNvSpPr/>
            <p:nvPr/>
          </p:nvSpPr>
          <p:spPr>
            <a:xfrm>
              <a:off x="1032445" y="169891"/>
              <a:ext cx="2509225" cy="478543"/>
            </a:xfrm>
            <a:custGeom>
              <a:avLst/>
              <a:gdLst/>
              <a:ahLst/>
              <a:cxnLst/>
              <a:rect l="l" t="t" r="r" b="b"/>
              <a:pathLst>
                <a:path w="21600" h="21600" extrusionOk="0">
                  <a:moveTo>
                    <a:pt x="19239" y="21290"/>
                  </a:moveTo>
                  <a:lnTo>
                    <a:pt x="19239" y="11042"/>
                  </a:lnTo>
                  <a:cubicBezTo>
                    <a:pt x="19239" y="10252"/>
                    <a:pt x="19180" y="9871"/>
                    <a:pt x="19016" y="9871"/>
                  </a:cubicBezTo>
                  <a:cubicBezTo>
                    <a:pt x="18845" y="9871"/>
                    <a:pt x="18537" y="10423"/>
                    <a:pt x="18288" y="11110"/>
                  </a:cubicBezTo>
                  <a:lnTo>
                    <a:pt x="18288" y="21290"/>
                  </a:lnTo>
                  <a:lnTo>
                    <a:pt x="17586" y="21290"/>
                  </a:lnTo>
                  <a:lnTo>
                    <a:pt x="17586" y="6605"/>
                  </a:lnTo>
                  <a:lnTo>
                    <a:pt x="18117" y="6605"/>
                  </a:lnTo>
                  <a:lnTo>
                    <a:pt x="18189" y="7843"/>
                  </a:lnTo>
                  <a:cubicBezTo>
                    <a:pt x="18537" y="6950"/>
                    <a:pt x="18983" y="6295"/>
                    <a:pt x="19311" y="6295"/>
                  </a:cubicBezTo>
                  <a:cubicBezTo>
                    <a:pt x="19580" y="6295"/>
                    <a:pt x="19751" y="6879"/>
                    <a:pt x="19842" y="7879"/>
                  </a:cubicBezTo>
                  <a:cubicBezTo>
                    <a:pt x="20177" y="6982"/>
                    <a:pt x="20630" y="6295"/>
                    <a:pt x="20971" y="6295"/>
                  </a:cubicBezTo>
                  <a:cubicBezTo>
                    <a:pt x="21436" y="6295"/>
                    <a:pt x="21600" y="8014"/>
                    <a:pt x="21600" y="10665"/>
                  </a:cubicBezTo>
                  <a:lnTo>
                    <a:pt x="21600" y="21290"/>
                  </a:lnTo>
                  <a:lnTo>
                    <a:pt x="20898" y="21290"/>
                  </a:lnTo>
                  <a:lnTo>
                    <a:pt x="20898" y="11042"/>
                  </a:lnTo>
                  <a:cubicBezTo>
                    <a:pt x="20898" y="10252"/>
                    <a:pt x="20833" y="9871"/>
                    <a:pt x="20676" y="9871"/>
                  </a:cubicBezTo>
                  <a:cubicBezTo>
                    <a:pt x="20505" y="9871"/>
                    <a:pt x="20164" y="10423"/>
                    <a:pt x="19941" y="11110"/>
                  </a:cubicBezTo>
                  <a:lnTo>
                    <a:pt x="19941" y="21290"/>
                  </a:lnTo>
                  <a:close/>
                  <a:moveTo>
                    <a:pt x="17317" y="9665"/>
                  </a:moveTo>
                  <a:cubicBezTo>
                    <a:pt x="17042" y="10320"/>
                    <a:pt x="16825" y="10975"/>
                    <a:pt x="16569" y="11832"/>
                  </a:cubicBezTo>
                  <a:lnTo>
                    <a:pt x="16569" y="21290"/>
                  </a:lnTo>
                  <a:lnTo>
                    <a:pt x="15868" y="21290"/>
                  </a:lnTo>
                  <a:lnTo>
                    <a:pt x="15868" y="6605"/>
                  </a:lnTo>
                  <a:lnTo>
                    <a:pt x="16464" y="6605"/>
                  </a:lnTo>
                  <a:lnTo>
                    <a:pt x="16510" y="8220"/>
                  </a:lnTo>
                  <a:cubicBezTo>
                    <a:pt x="16661" y="7704"/>
                    <a:pt x="16995" y="6672"/>
                    <a:pt x="17245" y="6295"/>
                  </a:cubicBezTo>
                  <a:close/>
                  <a:moveTo>
                    <a:pt x="14175" y="9427"/>
                  </a:moveTo>
                  <a:cubicBezTo>
                    <a:pt x="13801" y="9427"/>
                    <a:pt x="13657" y="10320"/>
                    <a:pt x="13657" y="11971"/>
                  </a:cubicBezTo>
                  <a:lnTo>
                    <a:pt x="13657" y="15924"/>
                  </a:lnTo>
                  <a:cubicBezTo>
                    <a:pt x="13657" y="17575"/>
                    <a:pt x="13801" y="18472"/>
                    <a:pt x="14175" y="18472"/>
                  </a:cubicBezTo>
                  <a:cubicBezTo>
                    <a:pt x="14549" y="18472"/>
                    <a:pt x="14687" y="17575"/>
                    <a:pt x="14687" y="15924"/>
                  </a:cubicBezTo>
                  <a:lnTo>
                    <a:pt x="14687" y="11971"/>
                  </a:lnTo>
                  <a:cubicBezTo>
                    <a:pt x="14687" y="10320"/>
                    <a:pt x="14549" y="9427"/>
                    <a:pt x="14175" y="9427"/>
                  </a:cubicBezTo>
                  <a:close/>
                  <a:moveTo>
                    <a:pt x="14175" y="21600"/>
                  </a:moveTo>
                  <a:cubicBezTo>
                    <a:pt x="13211" y="21600"/>
                    <a:pt x="12955" y="18814"/>
                    <a:pt x="12955" y="15821"/>
                  </a:cubicBezTo>
                  <a:lnTo>
                    <a:pt x="12955" y="12110"/>
                  </a:lnTo>
                  <a:cubicBezTo>
                    <a:pt x="12955" y="9081"/>
                    <a:pt x="13211" y="6295"/>
                    <a:pt x="14175" y="6295"/>
                  </a:cubicBezTo>
                  <a:cubicBezTo>
                    <a:pt x="15132" y="6295"/>
                    <a:pt x="15395" y="9081"/>
                    <a:pt x="15395" y="12110"/>
                  </a:cubicBezTo>
                  <a:lnTo>
                    <a:pt x="15395" y="15821"/>
                  </a:lnTo>
                  <a:cubicBezTo>
                    <a:pt x="15395" y="18814"/>
                    <a:pt x="15132" y="21600"/>
                    <a:pt x="14175" y="21600"/>
                  </a:cubicBezTo>
                  <a:close/>
                  <a:moveTo>
                    <a:pt x="12804" y="3271"/>
                  </a:moveTo>
                  <a:cubicBezTo>
                    <a:pt x="12673" y="3096"/>
                    <a:pt x="12516" y="3028"/>
                    <a:pt x="12398" y="3028"/>
                  </a:cubicBezTo>
                  <a:cubicBezTo>
                    <a:pt x="12122" y="3028"/>
                    <a:pt x="12083" y="3648"/>
                    <a:pt x="12083" y="4747"/>
                  </a:cubicBezTo>
                  <a:lnTo>
                    <a:pt x="12083" y="6605"/>
                  </a:lnTo>
                  <a:lnTo>
                    <a:pt x="12798" y="6605"/>
                  </a:lnTo>
                  <a:lnTo>
                    <a:pt x="12759" y="9530"/>
                  </a:lnTo>
                  <a:lnTo>
                    <a:pt x="12083" y="9530"/>
                  </a:lnTo>
                  <a:lnTo>
                    <a:pt x="12083" y="21290"/>
                  </a:lnTo>
                  <a:lnTo>
                    <a:pt x="11381" y="21290"/>
                  </a:lnTo>
                  <a:lnTo>
                    <a:pt x="11381" y="9530"/>
                  </a:lnTo>
                  <a:lnTo>
                    <a:pt x="10935" y="9530"/>
                  </a:lnTo>
                  <a:lnTo>
                    <a:pt x="10935" y="6605"/>
                  </a:lnTo>
                  <a:lnTo>
                    <a:pt x="11381" y="6605"/>
                  </a:lnTo>
                  <a:lnTo>
                    <a:pt x="11381" y="4541"/>
                  </a:lnTo>
                  <a:cubicBezTo>
                    <a:pt x="11381" y="1516"/>
                    <a:pt x="11650" y="0"/>
                    <a:pt x="12273" y="0"/>
                  </a:cubicBezTo>
                  <a:cubicBezTo>
                    <a:pt x="12489" y="0"/>
                    <a:pt x="12693" y="139"/>
                    <a:pt x="12877" y="413"/>
                  </a:cubicBezTo>
                  <a:close/>
                  <a:moveTo>
                    <a:pt x="9944" y="15753"/>
                  </a:moveTo>
                  <a:lnTo>
                    <a:pt x="9426" y="15753"/>
                  </a:lnTo>
                  <a:cubicBezTo>
                    <a:pt x="9196" y="15753"/>
                    <a:pt x="9131" y="16063"/>
                    <a:pt x="9131" y="17198"/>
                  </a:cubicBezTo>
                  <a:cubicBezTo>
                    <a:pt x="9131" y="18230"/>
                    <a:pt x="9196" y="18679"/>
                    <a:pt x="9413" y="18679"/>
                  </a:cubicBezTo>
                  <a:cubicBezTo>
                    <a:pt x="9623" y="18679"/>
                    <a:pt x="9813" y="18298"/>
                    <a:pt x="9944" y="17921"/>
                  </a:cubicBezTo>
                  <a:close/>
                  <a:moveTo>
                    <a:pt x="10646" y="21290"/>
                  </a:moveTo>
                  <a:lnTo>
                    <a:pt x="10069" y="21290"/>
                  </a:lnTo>
                  <a:lnTo>
                    <a:pt x="10016" y="20294"/>
                  </a:lnTo>
                  <a:cubicBezTo>
                    <a:pt x="9767" y="21187"/>
                    <a:pt x="9466" y="21600"/>
                    <a:pt x="9184" y="21600"/>
                  </a:cubicBezTo>
                  <a:cubicBezTo>
                    <a:pt x="8672" y="21600"/>
                    <a:pt x="8455" y="19742"/>
                    <a:pt x="8455" y="17234"/>
                  </a:cubicBezTo>
                  <a:cubicBezTo>
                    <a:pt x="8455" y="14241"/>
                    <a:pt x="8698" y="13106"/>
                    <a:pt x="9269" y="13106"/>
                  </a:cubicBezTo>
                  <a:lnTo>
                    <a:pt x="9944" y="13106"/>
                  </a:lnTo>
                  <a:lnTo>
                    <a:pt x="9944" y="11558"/>
                  </a:lnTo>
                  <a:cubicBezTo>
                    <a:pt x="9944" y="9907"/>
                    <a:pt x="9859" y="9355"/>
                    <a:pt x="9407" y="9355"/>
                  </a:cubicBezTo>
                  <a:cubicBezTo>
                    <a:pt x="9157" y="9355"/>
                    <a:pt x="8875" y="9530"/>
                    <a:pt x="8632" y="9804"/>
                  </a:cubicBezTo>
                  <a:lnTo>
                    <a:pt x="8547" y="6982"/>
                  </a:lnTo>
                  <a:cubicBezTo>
                    <a:pt x="8810" y="6569"/>
                    <a:pt x="9196" y="6295"/>
                    <a:pt x="9505" y="6295"/>
                  </a:cubicBezTo>
                  <a:cubicBezTo>
                    <a:pt x="10384" y="6295"/>
                    <a:pt x="10646" y="7946"/>
                    <a:pt x="10646" y="11626"/>
                  </a:cubicBezTo>
                  <a:close/>
                  <a:moveTo>
                    <a:pt x="8298" y="9665"/>
                  </a:moveTo>
                  <a:cubicBezTo>
                    <a:pt x="8029" y="10320"/>
                    <a:pt x="7806" y="10975"/>
                    <a:pt x="7557" y="11832"/>
                  </a:cubicBezTo>
                  <a:lnTo>
                    <a:pt x="7557" y="21290"/>
                  </a:lnTo>
                  <a:lnTo>
                    <a:pt x="6855" y="21290"/>
                  </a:lnTo>
                  <a:lnTo>
                    <a:pt x="6855" y="6605"/>
                  </a:lnTo>
                  <a:lnTo>
                    <a:pt x="7446" y="6605"/>
                  </a:lnTo>
                  <a:lnTo>
                    <a:pt x="7491" y="8220"/>
                  </a:lnTo>
                  <a:cubicBezTo>
                    <a:pt x="7648" y="7704"/>
                    <a:pt x="7983" y="6672"/>
                    <a:pt x="8226" y="6295"/>
                  </a:cubicBezTo>
                  <a:close/>
                  <a:moveTo>
                    <a:pt x="6580" y="9665"/>
                  </a:moveTo>
                  <a:cubicBezTo>
                    <a:pt x="6310" y="10320"/>
                    <a:pt x="6094" y="10975"/>
                    <a:pt x="5838" y="11832"/>
                  </a:cubicBezTo>
                  <a:lnTo>
                    <a:pt x="5838" y="21290"/>
                  </a:lnTo>
                  <a:lnTo>
                    <a:pt x="5136" y="21290"/>
                  </a:lnTo>
                  <a:lnTo>
                    <a:pt x="5136" y="6605"/>
                  </a:lnTo>
                  <a:lnTo>
                    <a:pt x="5733" y="6605"/>
                  </a:lnTo>
                  <a:lnTo>
                    <a:pt x="5779" y="8220"/>
                  </a:lnTo>
                  <a:cubicBezTo>
                    <a:pt x="5930" y="7704"/>
                    <a:pt x="6265" y="6672"/>
                    <a:pt x="6514" y="6295"/>
                  </a:cubicBezTo>
                  <a:close/>
                  <a:moveTo>
                    <a:pt x="3149" y="12384"/>
                  </a:moveTo>
                  <a:lnTo>
                    <a:pt x="4041" y="12384"/>
                  </a:lnTo>
                  <a:lnTo>
                    <a:pt x="4041" y="11661"/>
                  </a:lnTo>
                  <a:cubicBezTo>
                    <a:pt x="4041" y="10284"/>
                    <a:pt x="3956" y="9323"/>
                    <a:pt x="3615" y="9323"/>
                  </a:cubicBezTo>
                  <a:cubicBezTo>
                    <a:pt x="3267" y="9323"/>
                    <a:pt x="3149" y="10284"/>
                    <a:pt x="3149" y="11661"/>
                  </a:cubicBezTo>
                  <a:close/>
                  <a:moveTo>
                    <a:pt x="3693" y="18576"/>
                  </a:moveTo>
                  <a:cubicBezTo>
                    <a:pt x="3962" y="18576"/>
                    <a:pt x="4244" y="18369"/>
                    <a:pt x="4552" y="17885"/>
                  </a:cubicBezTo>
                  <a:lnTo>
                    <a:pt x="4658" y="20671"/>
                  </a:lnTo>
                  <a:cubicBezTo>
                    <a:pt x="4343" y="21290"/>
                    <a:pt x="3962" y="21600"/>
                    <a:pt x="3627" y="21600"/>
                  </a:cubicBezTo>
                  <a:cubicBezTo>
                    <a:pt x="2749" y="21600"/>
                    <a:pt x="2447" y="19469"/>
                    <a:pt x="2447" y="15924"/>
                  </a:cubicBezTo>
                  <a:lnTo>
                    <a:pt x="2447" y="12038"/>
                  </a:lnTo>
                  <a:cubicBezTo>
                    <a:pt x="2447" y="8942"/>
                    <a:pt x="2709" y="6295"/>
                    <a:pt x="3608" y="6295"/>
                  </a:cubicBezTo>
                  <a:cubicBezTo>
                    <a:pt x="4506" y="6295"/>
                    <a:pt x="4703" y="9046"/>
                    <a:pt x="4703" y="12213"/>
                  </a:cubicBezTo>
                  <a:lnTo>
                    <a:pt x="4703" y="15341"/>
                  </a:lnTo>
                  <a:lnTo>
                    <a:pt x="3149" y="15341"/>
                  </a:lnTo>
                  <a:lnTo>
                    <a:pt x="3149" y="16099"/>
                  </a:lnTo>
                  <a:cubicBezTo>
                    <a:pt x="3149" y="17885"/>
                    <a:pt x="3267" y="18576"/>
                    <a:pt x="3693" y="18576"/>
                  </a:cubicBezTo>
                  <a:close/>
                  <a:moveTo>
                    <a:pt x="1070" y="4541"/>
                  </a:moveTo>
                  <a:lnTo>
                    <a:pt x="0" y="4541"/>
                  </a:lnTo>
                  <a:lnTo>
                    <a:pt x="0" y="1207"/>
                  </a:lnTo>
                  <a:lnTo>
                    <a:pt x="2867" y="1207"/>
                  </a:lnTo>
                  <a:lnTo>
                    <a:pt x="2867" y="4541"/>
                  </a:lnTo>
                  <a:lnTo>
                    <a:pt x="1798" y="4541"/>
                  </a:lnTo>
                  <a:lnTo>
                    <a:pt x="1798" y="21290"/>
                  </a:lnTo>
                  <a:lnTo>
                    <a:pt x="1070" y="21290"/>
                  </a:lnTo>
                  <a:close/>
                </a:path>
              </a:pathLst>
            </a:custGeom>
            <a:solidFill>
              <a:srgbClr val="0000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dirty="0">
                <a:solidFill>
                  <a:srgbClr val="484861"/>
                </a:solidFill>
                <a:latin typeface="Open Sans"/>
                <a:ea typeface="Open Sans"/>
                <a:cs typeface="Open Sans"/>
                <a:sym typeface="Open Sans"/>
              </a:endParaRPr>
            </a:p>
          </p:txBody>
        </p:sp>
        <p:sp>
          <p:nvSpPr>
            <p:cNvPr id="54" name="Google Shape;994;p142">
              <a:extLst>
                <a:ext uri="{FF2B5EF4-FFF2-40B4-BE49-F238E27FC236}">
                  <a16:creationId xmlns:a16="http://schemas.microsoft.com/office/drawing/2014/main" id="{F9F224CD-49D6-6D4B-ADE8-A87ED9E849A8}"/>
                </a:ext>
              </a:extLst>
            </p:cNvPr>
            <p:cNvSpPr/>
            <p:nvPr/>
          </p:nvSpPr>
          <p:spPr>
            <a:xfrm>
              <a:off x="514331" y="147819"/>
              <a:ext cx="231623" cy="397028"/>
            </a:xfrm>
            <a:custGeom>
              <a:avLst/>
              <a:gdLst/>
              <a:ahLst/>
              <a:cxnLst/>
              <a:rect l="l" t="t" r="r" b="b"/>
              <a:pathLst>
                <a:path w="21600" h="21600" extrusionOk="0">
                  <a:moveTo>
                    <a:pt x="0" y="7214"/>
                  </a:moveTo>
                  <a:lnTo>
                    <a:pt x="0" y="21600"/>
                  </a:lnTo>
                  <a:lnTo>
                    <a:pt x="21600" y="14386"/>
                  </a:lnTo>
                  <a:lnTo>
                    <a:pt x="21600" y="0"/>
                  </a:lnTo>
                  <a:close/>
                </a:path>
              </a:pathLst>
            </a:custGeom>
            <a:solidFill>
              <a:srgbClr val="4040B2"/>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55" name="Google Shape;995;p142">
              <a:extLst>
                <a:ext uri="{FF2B5EF4-FFF2-40B4-BE49-F238E27FC236}">
                  <a16:creationId xmlns:a16="http://schemas.microsoft.com/office/drawing/2014/main" id="{181C112A-AB4F-5B4C-A9B5-28BA2858E528}"/>
                </a:ext>
              </a:extLst>
            </p:cNvPr>
            <p:cNvSpPr/>
            <p:nvPr/>
          </p:nvSpPr>
          <p:spPr>
            <a:xfrm>
              <a:off x="0" y="0"/>
              <a:ext cx="489183" cy="838196"/>
            </a:xfrm>
            <a:custGeom>
              <a:avLst/>
              <a:gdLst/>
              <a:ahLst/>
              <a:cxnLst/>
              <a:rect l="l" t="t" r="r" b="b"/>
              <a:pathLst>
                <a:path w="21600" h="21600" extrusionOk="0">
                  <a:moveTo>
                    <a:pt x="11338" y="18203"/>
                  </a:moveTo>
                  <a:lnTo>
                    <a:pt x="21600" y="21600"/>
                  </a:lnTo>
                  <a:lnTo>
                    <a:pt x="21600" y="14786"/>
                  </a:lnTo>
                  <a:lnTo>
                    <a:pt x="11338" y="11369"/>
                  </a:lnTo>
                  <a:close/>
                  <a:moveTo>
                    <a:pt x="0" y="6814"/>
                  </a:moveTo>
                  <a:lnTo>
                    <a:pt x="10227" y="10231"/>
                  </a:lnTo>
                  <a:lnTo>
                    <a:pt x="10227" y="3417"/>
                  </a:lnTo>
                  <a:lnTo>
                    <a:pt x="0" y="0"/>
                  </a:lnTo>
                  <a:close/>
                  <a:moveTo>
                    <a:pt x="11338" y="3809"/>
                  </a:moveTo>
                  <a:lnTo>
                    <a:pt x="11338" y="10623"/>
                  </a:lnTo>
                  <a:lnTo>
                    <a:pt x="21600" y="14040"/>
                  </a:lnTo>
                  <a:lnTo>
                    <a:pt x="21600" y="7226"/>
                  </a:lnTo>
                  <a:close/>
                </a:path>
              </a:pathLst>
            </a:custGeom>
            <a:solidFill>
              <a:schemeClr val="accent4"/>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Tree>
    <p:extLst>
      <p:ext uri="{BB962C8B-B14F-4D97-AF65-F5344CB8AC3E}">
        <p14:creationId xmlns:p14="http://schemas.microsoft.com/office/powerpoint/2010/main" val="1980093334"/>
      </p:ext>
    </p:extLst>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 sz="3600" b="1" dirty="0">
                <a:solidFill>
                  <a:schemeClr val="accent6"/>
                </a:solidFill>
                <a:latin typeface="Open Sans"/>
                <a:ea typeface="Open Sans"/>
                <a:cs typeface="Open Sans"/>
                <a:sym typeface="Open Sans"/>
              </a:rPr>
              <a:t>What is Terraform?</a:t>
            </a:r>
            <a:endParaRPr sz="500" dirty="0"/>
          </a:p>
        </p:txBody>
      </p:sp>
    </p:spTree>
    <p:extLst>
      <p:ext uri="{BB962C8B-B14F-4D97-AF65-F5344CB8AC3E}">
        <p14:creationId xmlns:p14="http://schemas.microsoft.com/office/powerpoint/2010/main" val="221212456"/>
      </p:ext>
    </p:extLst>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87"/>
          <p:cNvSpPr txBox="1">
            <a:spLocks noGrp="1"/>
          </p:cNvSpPr>
          <p:nvPr>
            <p:ph type="body" idx="4294967295"/>
          </p:nvPr>
        </p:nvSpPr>
        <p:spPr>
          <a:xfrm>
            <a:off x="457776" y="1214140"/>
            <a:ext cx="8180211" cy="361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6"/>
              </a:buClr>
              <a:buSzPts val="2100"/>
              <a:buFont typeface="Open Sans"/>
              <a:buNone/>
            </a:pPr>
            <a:r>
              <a:rPr lang="en" sz="2100" b="1" dirty="0">
                <a:solidFill>
                  <a:schemeClr val="accent6"/>
                </a:solidFill>
              </a:rPr>
              <a:t>Terraform on Azure</a:t>
            </a:r>
            <a:endParaRPr sz="500" dirty="0"/>
          </a:p>
        </p:txBody>
      </p:sp>
      <p:sp>
        <p:nvSpPr>
          <p:cNvPr id="437" name="Google Shape;437;p87"/>
          <p:cNvSpPr txBox="1">
            <a:spLocks noGrp="1"/>
          </p:cNvSpPr>
          <p:nvPr>
            <p:ph type="body" idx="4294967295"/>
          </p:nvPr>
        </p:nvSpPr>
        <p:spPr>
          <a:xfrm>
            <a:off x="457776" y="2316599"/>
            <a:ext cx="2921367" cy="3470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6"/>
              </a:buClr>
              <a:buSzPts val="1800"/>
              <a:buFont typeface="Open Sans"/>
              <a:buNone/>
            </a:pPr>
            <a:r>
              <a:rPr lang="en" sz="1800" b="1" dirty="0">
                <a:solidFill>
                  <a:schemeClr val="accent6"/>
                </a:solidFill>
              </a:rPr>
              <a:t>Philippe Zenhaeusern</a:t>
            </a:r>
            <a:endParaRPr sz="500" dirty="0"/>
          </a:p>
        </p:txBody>
      </p:sp>
      <p:sp>
        <p:nvSpPr>
          <p:cNvPr id="438" name="Google Shape;438;p87"/>
          <p:cNvSpPr txBox="1">
            <a:spLocks noGrp="1"/>
          </p:cNvSpPr>
          <p:nvPr>
            <p:ph type="body" idx="4294967295"/>
          </p:nvPr>
        </p:nvSpPr>
        <p:spPr>
          <a:xfrm>
            <a:off x="457776" y="2701912"/>
            <a:ext cx="2921367" cy="309375"/>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accent2"/>
              </a:buClr>
              <a:buSzPts val="1400"/>
              <a:buNone/>
            </a:pPr>
            <a:r>
              <a:rPr lang="en" dirty="0">
                <a:solidFill>
                  <a:schemeClr val="accent2"/>
                </a:solidFill>
              </a:rPr>
              <a:t>Cloud Solution Architect at Microsoft</a:t>
            </a:r>
            <a:endParaRPr dirty="0"/>
          </a:p>
        </p:txBody>
      </p:sp>
      <p:grpSp>
        <p:nvGrpSpPr>
          <p:cNvPr id="439" name="Google Shape;439;p87"/>
          <p:cNvGrpSpPr/>
          <p:nvPr/>
        </p:nvGrpSpPr>
        <p:grpSpPr>
          <a:xfrm>
            <a:off x="7135678" y="4317463"/>
            <a:ext cx="1486113" cy="347053"/>
            <a:chOff x="0" y="0"/>
            <a:chExt cx="3962968" cy="925475"/>
          </a:xfrm>
        </p:grpSpPr>
        <p:sp>
          <p:nvSpPr>
            <p:cNvPr id="440" name="Google Shape;440;p87"/>
            <p:cNvSpPr/>
            <p:nvPr/>
          </p:nvSpPr>
          <p:spPr>
            <a:xfrm>
              <a:off x="2165852" y="176108"/>
              <a:ext cx="310554" cy="532278"/>
            </a:xfrm>
            <a:custGeom>
              <a:avLst/>
              <a:gdLst/>
              <a:ahLst/>
              <a:cxnLst/>
              <a:rect l="l" t="t" r="r" b="b"/>
              <a:pathLst>
                <a:path w="21600" h="21600" extrusionOk="0">
                  <a:moveTo>
                    <a:pt x="6399" y="0"/>
                  </a:moveTo>
                  <a:lnTo>
                    <a:pt x="0" y="544"/>
                  </a:lnTo>
                  <a:lnTo>
                    <a:pt x="0" y="21600"/>
                  </a:lnTo>
                  <a:lnTo>
                    <a:pt x="6399" y="21600"/>
                  </a:lnTo>
                  <a:lnTo>
                    <a:pt x="6399" y="11231"/>
                  </a:lnTo>
                  <a:cubicBezTo>
                    <a:pt x="8747" y="10530"/>
                    <a:pt x="11536" y="9954"/>
                    <a:pt x="13123" y="9954"/>
                  </a:cubicBezTo>
                  <a:cubicBezTo>
                    <a:pt x="14600" y="9954"/>
                    <a:pt x="15146" y="10369"/>
                    <a:pt x="15146" y="11167"/>
                  </a:cubicBezTo>
                  <a:lnTo>
                    <a:pt x="15146" y="21600"/>
                  </a:lnTo>
                  <a:lnTo>
                    <a:pt x="21600" y="21600"/>
                  </a:lnTo>
                  <a:lnTo>
                    <a:pt x="21600" y="10752"/>
                  </a:lnTo>
                  <a:cubicBezTo>
                    <a:pt x="21600" y="8105"/>
                    <a:pt x="20068" y="6349"/>
                    <a:pt x="15802" y="6349"/>
                  </a:cubicBezTo>
                  <a:cubicBezTo>
                    <a:pt x="13068" y="6349"/>
                    <a:pt x="9243" y="6925"/>
                    <a:pt x="6399" y="7787"/>
                  </a:cubicBezTo>
                  <a:lnTo>
                    <a:pt x="6399"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441" name="Google Shape;441;p87"/>
            <p:cNvSpPr/>
            <p:nvPr/>
          </p:nvSpPr>
          <p:spPr>
            <a:xfrm>
              <a:off x="1069928" y="204401"/>
              <a:ext cx="378162" cy="503982"/>
            </a:xfrm>
            <a:custGeom>
              <a:avLst/>
              <a:gdLst/>
              <a:ahLst/>
              <a:cxnLst/>
              <a:rect l="l" t="t" r="r" b="b"/>
              <a:pathLst>
                <a:path w="21600" h="21600" extrusionOk="0">
                  <a:moveTo>
                    <a:pt x="0" y="0"/>
                  </a:moveTo>
                  <a:lnTo>
                    <a:pt x="0" y="21600"/>
                  </a:lnTo>
                  <a:lnTo>
                    <a:pt x="5431" y="21600"/>
                  </a:lnTo>
                  <a:lnTo>
                    <a:pt x="5431" y="12504"/>
                  </a:lnTo>
                  <a:lnTo>
                    <a:pt x="16123" y="12504"/>
                  </a:lnTo>
                  <a:lnTo>
                    <a:pt x="16123" y="21600"/>
                  </a:lnTo>
                  <a:lnTo>
                    <a:pt x="21600" y="21600"/>
                  </a:lnTo>
                  <a:lnTo>
                    <a:pt x="21600" y="0"/>
                  </a:lnTo>
                  <a:lnTo>
                    <a:pt x="16123" y="0"/>
                  </a:lnTo>
                  <a:lnTo>
                    <a:pt x="16123" y="8896"/>
                  </a:lnTo>
                  <a:lnTo>
                    <a:pt x="5431" y="8896"/>
                  </a:lnTo>
                  <a:lnTo>
                    <a:pt x="5431"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442" name="Google Shape;442;p87"/>
            <p:cNvSpPr/>
            <p:nvPr/>
          </p:nvSpPr>
          <p:spPr>
            <a:xfrm>
              <a:off x="1508615" y="332560"/>
              <a:ext cx="288522" cy="383778"/>
            </a:xfrm>
            <a:custGeom>
              <a:avLst/>
              <a:gdLst/>
              <a:ahLst/>
              <a:cxnLst/>
              <a:rect l="l" t="t" r="r" b="b"/>
              <a:pathLst>
                <a:path w="21600" h="21600" extrusionOk="0">
                  <a:moveTo>
                    <a:pt x="15893" y="21154"/>
                  </a:moveTo>
                  <a:lnTo>
                    <a:pt x="21600" y="21154"/>
                  </a:lnTo>
                  <a:lnTo>
                    <a:pt x="21600" y="7481"/>
                  </a:lnTo>
                  <a:cubicBezTo>
                    <a:pt x="21600" y="2302"/>
                    <a:pt x="19007" y="0"/>
                    <a:pt x="10358" y="0"/>
                  </a:cubicBezTo>
                  <a:cubicBezTo>
                    <a:pt x="7297" y="0"/>
                    <a:pt x="3470" y="357"/>
                    <a:pt x="884" y="972"/>
                  </a:cubicBezTo>
                  <a:lnTo>
                    <a:pt x="1768" y="4911"/>
                  </a:lnTo>
                  <a:cubicBezTo>
                    <a:pt x="4176" y="4559"/>
                    <a:pt x="6888" y="4291"/>
                    <a:pt x="9415" y="4291"/>
                  </a:cubicBezTo>
                  <a:cubicBezTo>
                    <a:pt x="13828" y="4291"/>
                    <a:pt x="14653" y="5090"/>
                    <a:pt x="14653" y="7392"/>
                  </a:cubicBezTo>
                  <a:lnTo>
                    <a:pt x="14653" y="9560"/>
                  </a:lnTo>
                  <a:lnTo>
                    <a:pt x="8003" y="9560"/>
                  </a:lnTo>
                  <a:cubicBezTo>
                    <a:pt x="2415" y="9560"/>
                    <a:pt x="0" y="11197"/>
                    <a:pt x="0" y="15404"/>
                  </a:cubicBezTo>
                  <a:cubicBezTo>
                    <a:pt x="0" y="18986"/>
                    <a:pt x="2118" y="21600"/>
                    <a:pt x="7178" y="21600"/>
                  </a:cubicBezTo>
                  <a:cubicBezTo>
                    <a:pt x="9949" y="21600"/>
                    <a:pt x="12891" y="20980"/>
                    <a:pt x="15418" y="19784"/>
                  </a:cubicBezTo>
                  <a:close/>
                  <a:moveTo>
                    <a:pt x="9533" y="13320"/>
                  </a:moveTo>
                  <a:lnTo>
                    <a:pt x="14653" y="13320"/>
                  </a:lnTo>
                  <a:lnTo>
                    <a:pt x="14653" y="16376"/>
                  </a:lnTo>
                  <a:cubicBezTo>
                    <a:pt x="13360" y="16952"/>
                    <a:pt x="11480" y="17482"/>
                    <a:pt x="9474" y="17482"/>
                  </a:cubicBezTo>
                  <a:cubicBezTo>
                    <a:pt x="7297" y="17482"/>
                    <a:pt x="6650" y="16818"/>
                    <a:pt x="6650" y="15359"/>
                  </a:cubicBezTo>
                  <a:cubicBezTo>
                    <a:pt x="6650" y="13811"/>
                    <a:pt x="7297" y="13320"/>
                    <a:pt x="9533" y="1332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443" name="Google Shape;443;p87"/>
            <p:cNvSpPr/>
            <p:nvPr/>
          </p:nvSpPr>
          <p:spPr>
            <a:xfrm>
              <a:off x="1848250" y="332560"/>
              <a:ext cx="261036" cy="383778"/>
            </a:xfrm>
            <a:custGeom>
              <a:avLst/>
              <a:gdLst/>
              <a:ahLst/>
              <a:cxnLst/>
              <a:rect l="l" t="t" r="r" b="b"/>
              <a:pathLst>
                <a:path w="21600" h="21600" extrusionOk="0">
                  <a:moveTo>
                    <a:pt x="11777" y="0"/>
                  </a:moveTo>
                  <a:cubicBezTo>
                    <a:pt x="3056" y="0"/>
                    <a:pt x="386" y="1816"/>
                    <a:pt x="386" y="5973"/>
                  </a:cubicBezTo>
                  <a:cubicBezTo>
                    <a:pt x="386" y="10001"/>
                    <a:pt x="1232" y="11286"/>
                    <a:pt x="8714" y="12526"/>
                  </a:cubicBezTo>
                  <a:cubicBezTo>
                    <a:pt x="13659" y="13320"/>
                    <a:pt x="14052" y="13985"/>
                    <a:pt x="14052" y="15225"/>
                  </a:cubicBezTo>
                  <a:cubicBezTo>
                    <a:pt x="14052" y="16818"/>
                    <a:pt x="13527" y="17348"/>
                    <a:pt x="10151" y="17348"/>
                  </a:cubicBezTo>
                  <a:cubicBezTo>
                    <a:pt x="7023" y="17348"/>
                    <a:pt x="3639" y="16952"/>
                    <a:pt x="1108" y="16421"/>
                  </a:cubicBezTo>
                  <a:lnTo>
                    <a:pt x="0" y="20404"/>
                  </a:lnTo>
                  <a:cubicBezTo>
                    <a:pt x="2859" y="21069"/>
                    <a:pt x="7285" y="21600"/>
                    <a:pt x="10537" y="21600"/>
                  </a:cubicBezTo>
                  <a:cubicBezTo>
                    <a:pt x="19777" y="21600"/>
                    <a:pt x="21600" y="19120"/>
                    <a:pt x="21600" y="15136"/>
                  </a:cubicBezTo>
                  <a:cubicBezTo>
                    <a:pt x="21600" y="10845"/>
                    <a:pt x="20754" y="10091"/>
                    <a:pt x="12229" y="8543"/>
                  </a:cubicBezTo>
                  <a:cubicBezTo>
                    <a:pt x="8065" y="7833"/>
                    <a:pt x="7934" y="7699"/>
                    <a:pt x="7934" y="6018"/>
                  </a:cubicBezTo>
                  <a:cubicBezTo>
                    <a:pt x="7934" y="4738"/>
                    <a:pt x="8459" y="4252"/>
                    <a:pt x="11777" y="4252"/>
                  </a:cubicBezTo>
                  <a:cubicBezTo>
                    <a:pt x="14184" y="4252"/>
                    <a:pt x="17888" y="4559"/>
                    <a:pt x="20163" y="4827"/>
                  </a:cubicBezTo>
                  <a:lnTo>
                    <a:pt x="20944" y="709"/>
                  </a:lnTo>
                  <a:cubicBezTo>
                    <a:pt x="18282" y="223"/>
                    <a:pt x="14636" y="0"/>
                    <a:pt x="11777" y="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444" name="Google Shape;444;p87"/>
            <p:cNvSpPr/>
            <p:nvPr/>
          </p:nvSpPr>
          <p:spPr>
            <a:xfrm>
              <a:off x="2543998" y="339612"/>
              <a:ext cx="92700" cy="368700"/>
            </a:xfrm>
            <a:prstGeom prst="rect">
              <a:avLst/>
            </a:pr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445" name="Google Shape;445;p87"/>
            <p:cNvSpPr/>
            <p:nvPr/>
          </p:nvSpPr>
          <p:spPr>
            <a:xfrm>
              <a:off x="2543998" y="180779"/>
              <a:ext cx="92700" cy="107100"/>
            </a:xfrm>
            <a:prstGeom prst="rect">
              <a:avLst/>
            </a:pr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446" name="Google Shape;446;p87"/>
            <p:cNvSpPr/>
            <p:nvPr/>
          </p:nvSpPr>
          <p:spPr>
            <a:xfrm>
              <a:off x="2701213" y="196557"/>
              <a:ext cx="316008" cy="519750"/>
            </a:xfrm>
            <a:custGeom>
              <a:avLst/>
              <a:gdLst/>
              <a:ahLst/>
              <a:cxnLst/>
              <a:rect l="l" t="t" r="r" b="b"/>
              <a:pathLst>
                <a:path w="21600" h="21600" extrusionOk="0">
                  <a:moveTo>
                    <a:pt x="12252" y="0"/>
                  </a:moveTo>
                  <a:cubicBezTo>
                    <a:pt x="3656" y="0"/>
                    <a:pt x="0" y="2253"/>
                    <a:pt x="0" y="6077"/>
                  </a:cubicBezTo>
                  <a:lnTo>
                    <a:pt x="0" y="15520"/>
                  </a:lnTo>
                  <a:cubicBezTo>
                    <a:pt x="0" y="19377"/>
                    <a:pt x="3656" y="21600"/>
                    <a:pt x="12252" y="21600"/>
                  </a:cubicBezTo>
                  <a:cubicBezTo>
                    <a:pt x="15474" y="21600"/>
                    <a:pt x="18757" y="21336"/>
                    <a:pt x="21600" y="20911"/>
                  </a:cubicBezTo>
                  <a:lnTo>
                    <a:pt x="20907" y="17483"/>
                  </a:lnTo>
                  <a:cubicBezTo>
                    <a:pt x="18112" y="17776"/>
                    <a:pt x="14830" y="18003"/>
                    <a:pt x="12468" y="18003"/>
                  </a:cubicBezTo>
                  <a:cubicBezTo>
                    <a:pt x="7957" y="18003"/>
                    <a:pt x="6505" y="17058"/>
                    <a:pt x="6505" y="14835"/>
                  </a:cubicBezTo>
                  <a:lnTo>
                    <a:pt x="6505" y="6762"/>
                  </a:lnTo>
                  <a:cubicBezTo>
                    <a:pt x="6505" y="4542"/>
                    <a:pt x="7957" y="3593"/>
                    <a:pt x="12468" y="3593"/>
                  </a:cubicBezTo>
                  <a:cubicBezTo>
                    <a:pt x="14830" y="3593"/>
                    <a:pt x="18112" y="3824"/>
                    <a:pt x="20907" y="4117"/>
                  </a:cubicBezTo>
                  <a:lnTo>
                    <a:pt x="21600" y="685"/>
                  </a:lnTo>
                  <a:cubicBezTo>
                    <a:pt x="18757" y="260"/>
                    <a:pt x="15474" y="0"/>
                    <a:pt x="12252" y="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447" name="Google Shape;447;p87"/>
            <p:cNvSpPr/>
            <p:nvPr/>
          </p:nvSpPr>
          <p:spPr>
            <a:xfrm>
              <a:off x="3046400" y="332560"/>
              <a:ext cx="320706" cy="383778"/>
            </a:xfrm>
            <a:custGeom>
              <a:avLst/>
              <a:gdLst/>
              <a:ahLst/>
              <a:cxnLst/>
              <a:rect l="l" t="t" r="r" b="b"/>
              <a:pathLst>
                <a:path w="21600" h="21600" extrusionOk="0">
                  <a:moveTo>
                    <a:pt x="10797" y="21600"/>
                  </a:moveTo>
                  <a:cubicBezTo>
                    <a:pt x="2273" y="21600"/>
                    <a:pt x="0" y="17661"/>
                    <a:pt x="0" y="13409"/>
                  </a:cubicBezTo>
                  <a:lnTo>
                    <a:pt x="0" y="8191"/>
                  </a:lnTo>
                  <a:cubicBezTo>
                    <a:pt x="0" y="3894"/>
                    <a:pt x="2273" y="0"/>
                    <a:pt x="10797" y="0"/>
                  </a:cubicBezTo>
                  <a:cubicBezTo>
                    <a:pt x="19327" y="0"/>
                    <a:pt x="21600" y="3894"/>
                    <a:pt x="21600" y="8191"/>
                  </a:cubicBezTo>
                  <a:lnTo>
                    <a:pt x="21600" y="13409"/>
                  </a:lnTo>
                  <a:cubicBezTo>
                    <a:pt x="21600" y="17661"/>
                    <a:pt x="19327" y="21600"/>
                    <a:pt x="10797" y="21600"/>
                  </a:cubicBezTo>
                  <a:close/>
                  <a:moveTo>
                    <a:pt x="10797" y="4425"/>
                  </a:moveTo>
                  <a:cubicBezTo>
                    <a:pt x="7515" y="4425"/>
                    <a:pt x="6244" y="5665"/>
                    <a:pt x="6244" y="8012"/>
                  </a:cubicBezTo>
                  <a:lnTo>
                    <a:pt x="6244" y="13588"/>
                  </a:lnTo>
                  <a:cubicBezTo>
                    <a:pt x="6244" y="15935"/>
                    <a:pt x="7515" y="17175"/>
                    <a:pt x="10797" y="17175"/>
                  </a:cubicBezTo>
                  <a:cubicBezTo>
                    <a:pt x="14133" y="17175"/>
                    <a:pt x="15409" y="15935"/>
                    <a:pt x="15409" y="13588"/>
                  </a:cubicBezTo>
                  <a:lnTo>
                    <a:pt x="15409" y="8012"/>
                  </a:lnTo>
                  <a:cubicBezTo>
                    <a:pt x="15409" y="5665"/>
                    <a:pt x="14133" y="4425"/>
                    <a:pt x="10797" y="4425"/>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448" name="Google Shape;448;p87"/>
            <p:cNvSpPr/>
            <p:nvPr/>
          </p:nvSpPr>
          <p:spPr>
            <a:xfrm>
              <a:off x="3422959" y="332560"/>
              <a:ext cx="190242" cy="375840"/>
            </a:xfrm>
            <a:custGeom>
              <a:avLst/>
              <a:gdLst/>
              <a:ahLst/>
              <a:cxnLst/>
              <a:rect l="l" t="t" r="r" b="b"/>
              <a:pathLst>
                <a:path w="21600" h="21600" extrusionOk="0">
                  <a:moveTo>
                    <a:pt x="20530" y="0"/>
                  </a:moveTo>
                  <a:cubicBezTo>
                    <a:pt x="16868" y="496"/>
                    <a:pt x="11865" y="1991"/>
                    <a:pt x="9544" y="2756"/>
                  </a:cubicBezTo>
                  <a:lnTo>
                    <a:pt x="8834" y="405"/>
                  </a:lnTo>
                  <a:lnTo>
                    <a:pt x="0" y="405"/>
                  </a:lnTo>
                  <a:lnTo>
                    <a:pt x="0" y="21600"/>
                  </a:lnTo>
                  <a:lnTo>
                    <a:pt x="10435" y="21600"/>
                  </a:lnTo>
                  <a:lnTo>
                    <a:pt x="10435" y="7953"/>
                  </a:lnTo>
                  <a:cubicBezTo>
                    <a:pt x="14277" y="6732"/>
                    <a:pt x="17488" y="5785"/>
                    <a:pt x="21600" y="4838"/>
                  </a:cubicBezTo>
                  <a:lnTo>
                    <a:pt x="20530"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449" name="Google Shape;449;p87"/>
            <p:cNvSpPr/>
            <p:nvPr/>
          </p:nvSpPr>
          <p:spPr>
            <a:xfrm>
              <a:off x="3650146" y="332560"/>
              <a:ext cx="312822" cy="537840"/>
            </a:xfrm>
            <a:custGeom>
              <a:avLst/>
              <a:gdLst/>
              <a:ahLst/>
              <a:cxnLst/>
              <a:rect l="l" t="t" r="r" b="b"/>
              <a:pathLst>
                <a:path w="21600" h="21600" extrusionOk="0">
                  <a:moveTo>
                    <a:pt x="21600" y="10170"/>
                  </a:moveTo>
                  <a:cubicBezTo>
                    <a:pt x="21600" y="13455"/>
                    <a:pt x="19105" y="15412"/>
                    <a:pt x="13191" y="15412"/>
                  </a:cubicBezTo>
                  <a:cubicBezTo>
                    <a:pt x="10964" y="15412"/>
                    <a:pt x="8360" y="15221"/>
                    <a:pt x="6407" y="14970"/>
                  </a:cubicBezTo>
                  <a:lnTo>
                    <a:pt x="6407" y="21094"/>
                  </a:lnTo>
                  <a:lnTo>
                    <a:pt x="0" y="21600"/>
                  </a:lnTo>
                  <a:lnTo>
                    <a:pt x="0" y="283"/>
                  </a:lnTo>
                  <a:lnTo>
                    <a:pt x="5099" y="283"/>
                  </a:lnTo>
                  <a:lnTo>
                    <a:pt x="5701" y="1547"/>
                  </a:lnTo>
                  <a:cubicBezTo>
                    <a:pt x="7977" y="602"/>
                    <a:pt x="10587" y="0"/>
                    <a:pt x="13787" y="0"/>
                  </a:cubicBezTo>
                  <a:cubicBezTo>
                    <a:pt x="18886" y="0"/>
                    <a:pt x="21600" y="1738"/>
                    <a:pt x="21600" y="5115"/>
                  </a:cubicBezTo>
                  <a:close/>
                  <a:moveTo>
                    <a:pt x="6407" y="11844"/>
                  </a:moveTo>
                  <a:cubicBezTo>
                    <a:pt x="8086" y="12064"/>
                    <a:pt x="10204" y="12255"/>
                    <a:pt x="12047" y="12255"/>
                  </a:cubicBezTo>
                  <a:cubicBezTo>
                    <a:pt x="14329" y="12255"/>
                    <a:pt x="15254" y="11621"/>
                    <a:pt x="15254" y="10262"/>
                  </a:cubicBezTo>
                  <a:lnTo>
                    <a:pt x="15254" y="5023"/>
                  </a:lnTo>
                  <a:cubicBezTo>
                    <a:pt x="15254" y="3823"/>
                    <a:pt x="14439" y="3158"/>
                    <a:pt x="12102" y="3158"/>
                  </a:cubicBezTo>
                  <a:cubicBezTo>
                    <a:pt x="9985" y="3158"/>
                    <a:pt x="7764" y="3759"/>
                    <a:pt x="6407" y="4485"/>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450" name="Google Shape;450;p87"/>
            <p:cNvSpPr/>
            <p:nvPr/>
          </p:nvSpPr>
          <p:spPr>
            <a:xfrm>
              <a:off x="0" y="0"/>
              <a:ext cx="363960" cy="793368"/>
            </a:xfrm>
            <a:custGeom>
              <a:avLst/>
              <a:gdLst/>
              <a:ahLst/>
              <a:cxnLst/>
              <a:rect l="l" t="t" r="r" b="b"/>
              <a:pathLst>
                <a:path w="21600" h="21600" extrusionOk="0">
                  <a:moveTo>
                    <a:pt x="21600" y="0"/>
                  </a:moveTo>
                  <a:lnTo>
                    <a:pt x="0" y="5714"/>
                  </a:lnTo>
                  <a:lnTo>
                    <a:pt x="0" y="19459"/>
                  </a:lnTo>
                  <a:lnTo>
                    <a:pt x="8070" y="21600"/>
                  </a:lnTo>
                  <a:lnTo>
                    <a:pt x="8070" y="7878"/>
                  </a:lnTo>
                  <a:lnTo>
                    <a:pt x="21600" y="4303"/>
                  </a:lnTo>
                  <a:lnTo>
                    <a:pt x="21600"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451" name="Google Shape;451;p87"/>
            <p:cNvSpPr/>
            <p:nvPr/>
          </p:nvSpPr>
          <p:spPr>
            <a:xfrm>
              <a:off x="227186" y="0"/>
              <a:ext cx="418230" cy="924696"/>
            </a:xfrm>
            <a:custGeom>
              <a:avLst/>
              <a:gdLst/>
              <a:ahLst/>
              <a:cxnLst/>
              <a:rect l="l" t="t" r="r" b="b"/>
              <a:pathLst>
                <a:path w="21600" h="21600" extrusionOk="0">
                  <a:moveTo>
                    <a:pt x="14532" y="0"/>
                  </a:moveTo>
                  <a:lnTo>
                    <a:pt x="14532" y="9385"/>
                  </a:lnTo>
                  <a:lnTo>
                    <a:pt x="7063" y="9385"/>
                  </a:lnTo>
                  <a:lnTo>
                    <a:pt x="7063" y="5895"/>
                  </a:lnTo>
                  <a:lnTo>
                    <a:pt x="0" y="7731"/>
                  </a:lnTo>
                  <a:lnTo>
                    <a:pt x="0" y="19763"/>
                  </a:lnTo>
                  <a:lnTo>
                    <a:pt x="7063" y="21600"/>
                  </a:lnTo>
                  <a:lnTo>
                    <a:pt x="7063" y="12251"/>
                  </a:lnTo>
                  <a:lnTo>
                    <a:pt x="14532" y="12251"/>
                  </a:lnTo>
                  <a:lnTo>
                    <a:pt x="14532" y="15722"/>
                  </a:lnTo>
                  <a:lnTo>
                    <a:pt x="21600" y="13885"/>
                  </a:lnTo>
                  <a:lnTo>
                    <a:pt x="21600" y="1855"/>
                  </a:lnTo>
                  <a:lnTo>
                    <a:pt x="14532"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452" name="Google Shape;452;p87"/>
            <p:cNvSpPr/>
            <p:nvPr/>
          </p:nvSpPr>
          <p:spPr>
            <a:xfrm>
              <a:off x="508569" y="131243"/>
              <a:ext cx="364068" cy="794232"/>
            </a:xfrm>
            <a:custGeom>
              <a:avLst/>
              <a:gdLst/>
              <a:ahLst/>
              <a:cxnLst/>
              <a:rect l="l" t="t" r="r" b="b"/>
              <a:pathLst>
                <a:path w="21600" h="21600" extrusionOk="0">
                  <a:moveTo>
                    <a:pt x="13485" y="0"/>
                  </a:moveTo>
                  <a:lnTo>
                    <a:pt x="13485" y="13730"/>
                  </a:lnTo>
                  <a:lnTo>
                    <a:pt x="0" y="17300"/>
                  </a:lnTo>
                  <a:lnTo>
                    <a:pt x="0" y="21600"/>
                  </a:lnTo>
                  <a:lnTo>
                    <a:pt x="21600" y="15869"/>
                  </a:lnTo>
                  <a:lnTo>
                    <a:pt x="21600" y="2160"/>
                  </a:lnTo>
                  <a:lnTo>
                    <a:pt x="13485"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Tree>
    <p:extLst>
      <p:ext uri="{BB962C8B-B14F-4D97-AF65-F5344CB8AC3E}">
        <p14:creationId xmlns:p14="http://schemas.microsoft.com/office/powerpoint/2010/main" val="3331535803"/>
      </p:ext>
    </p:extLst>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What is Terraform?</a:t>
            </a:r>
          </a:p>
          <a:p>
            <a:pPr marL="0" lvl="0" indent="0" algn="l" rtl="0">
              <a:lnSpc>
                <a:spcPct val="100000"/>
              </a:lnSpc>
              <a:spcBef>
                <a:spcPts val="800"/>
              </a:spcBef>
              <a:spcAft>
                <a:spcPts val="0"/>
              </a:spcAft>
              <a:buClr>
                <a:srgbClr val="000000"/>
              </a:buClr>
              <a:buSzPts val="1800"/>
              <a:buFont typeface="Open Sans"/>
              <a:buNone/>
            </a:pPr>
            <a:r>
              <a:rPr lang="en-US" sz="1800" b="1" dirty="0">
                <a:solidFill>
                  <a:srgbClr val="000000"/>
                </a:solidFill>
              </a:rPr>
              <a:t>Definition Wikipedia</a:t>
            </a:r>
            <a:endParaRPr lang="en-US" sz="500" dirty="0"/>
          </a:p>
        </p:txBody>
      </p:sp>
      <p:sp>
        <p:nvSpPr>
          <p:cNvPr id="620" name="Google Shape;620;p105"/>
          <p:cNvSpPr txBox="1">
            <a:spLocks noGrp="1"/>
          </p:cNvSpPr>
          <p:nvPr>
            <p:ph type="body" idx="4294967295"/>
          </p:nvPr>
        </p:nvSpPr>
        <p:spPr>
          <a:xfrm>
            <a:off x="457200" y="1648148"/>
            <a:ext cx="8172600" cy="2944500"/>
          </a:xfrm>
          <a:prstGeom prst="rect">
            <a:avLst/>
          </a:prstGeom>
          <a:noFill/>
          <a:ln>
            <a:noFill/>
          </a:ln>
        </p:spPr>
        <p:txBody>
          <a:bodyPr spcFirstLastPara="1" wrap="square" lIns="0" tIns="0" rIns="0" bIns="0" anchor="t" anchorCtr="0">
            <a:noAutofit/>
          </a:bodyPr>
          <a:lstStyle/>
          <a:p>
            <a:pPr marL="0" lvl="0" indent="0">
              <a:lnSpc>
                <a:spcPct val="130000"/>
              </a:lnSpc>
              <a:spcBef>
                <a:spcPts val="0"/>
              </a:spcBef>
              <a:spcAft>
                <a:spcPts val="900"/>
              </a:spcAft>
              <a:buSzPts val="1800"/>
              <a:buNone/>
            </a:pPr>
            <a:r>
              <a:rPr lang="en-US" sz="1800" dirty="0"/>
              <a:t>Terraform is an </a:t>
            </a:r>
            <a:r>
              <a:rPr lang="en-US" sz="1800" b="1" dirty="0"/>
              <a:t>open-source(?) infrastructure as code software </a:t>
            </a:r>
            <a:r>
              <a:rPr lang="en-US" sz="1800" dirty="0"/>
              <a:t>tool created by </a:t>
            </a:r>
            <a:r>
              <a:rPr lang="en-US" sz="1800" dirty="0" err="1"/>
              <a:t>HashiCorp</a:t>
            </a:r>
            <a:r>
              <a:rPr lang="en-US" sz="1800" dirty="0"/>
              <a:t>. It enables users to define and provision a datacenter infrastructure using a high-level configuration language known as </a:t>
            </a:r>
            <a:r>
              <a:rPr lang="en-US" sz="1800" b="1" dirty="0" err="1"/>
              <a:t>Hashicorp</a:t>
            </a:r>
            <a:r>
              <a:rPr lang="en-US" sz="1800" b="1" dirty="0"/>
              <a:t> Configuration Language (HCL</a:t>
            </a:r>
            <a:r>
              <a:rPr lang="en-US" sz="1800" dirty="0"/>
              <a:t>), or optionally JSON.</a:t>
            </a:r>
          </a:p>
          <a:p>
            <a:pPr marL="0" lvl="0" indent="0">
              <a:lnSpc>
                <a:spcPct val="130000"/>
              </a:lnSpc>
              <a:spcBef>
                <a:spcPts val="0"/>
              </a:spcBef>
              <a:spcAft>
                <a:spcPts val="900"/>
              </a:spcAft>
              <a:buSzPts val="1800"/>
              <a:buNone/>
            </a:pPr>
            <a:r>
              <a:rPr lang="en-US" sz="1800" dirty="0"/>
              <a:t>Terraform supports a number of cloud infrastructure providers such as Amazon Web Services, IBM Cloud (formerly Bluemix), Google Cloud Platform, </a:t>
            </a:r>
            <a:r>
              <a:rPr lang="en-US" sz="1800" dirty="0" err="1"/>
              <a:t>DigitalOcean</a:t>
            </a:r>
            <a:r>
              <a:rPr lang="en-US" sz="1800" dirty="0"/>
              <a:t>, </a:t>
            </a:r>
            <a:r>
              <a:rPr lang="en-US" sz="1800" dirty="0" err="1"/>
              <a:t>Linode</a:t>
            </a:r>
            <a:r>
              <a:rPr lang="en-US" sz="1800" dirty="0"/>
              <a:t>, </a:t>
            </a:r>
            <a:r>
              <a:rPr lang="en-US" sz="1800" b="1" dirty="0"/>
              <a:t>Microsoft Azure</a:t>
            </a:r>
            <a:r>
              <a:rPr lang="en-US" sz="1800" dirty="0"/>
              <a:t>, Oracle Cloud Infrastructure, OVH, </a:t>
            </a:r>
            <a:r>
              <a:rPr lang="en-US" sz="1800" dirty="0" err="1"/>
              <a:t>Scaleway</a:t>
            </a:r>
            <a:r>
              <a:rPr lang="en-US" sz="1800" dirty="0"/>
              <a:t>, VMware vSphere or Open Telekom Cloud as well as </a:t>
            </a:r>
            <a:r>
              <a:rPr lang="en-US" sz="1800" dirty="0" err="1"/>
              <a:t>OpenNebula</a:t>
            </a:r>
            <a:r>
              <a:rPr lang="en-US" sz="1800" dirty="0"/>
              <a:t> and OpenStack.</a:t>
            </a:r>
          </a:p>
        </p:txBody>
      </p:sp>
    </p:spTree>
    <p:extLst>
      <p:ext uri="{BB962C8B-B14F-4D97-AF65-F5344CB8AC3E}">
        <p14:creationId xmlns:p14="http://schemas.microsoft.com/office/powerpoint/2010/main" val="851113813"/>
      </p:ext>
    </p:extLst>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Google Shape;649;p109"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50" name="Google Shape;650;p109"/>
          <p:cNvSpPr txBox="1">
            <a:spLocks noGrp="1"/>
          </p:cNvSpPr>
          <p:nvPr>
            <p:ph type="body" idx="4294967295"/>
          </p:nvPr>
        </p:nvSpPr>
        <p:spPr>
          <a:xfrm>
            <a:off x="457200" y="457226"/>
            <a:ext cx="7471907" cy="953328"/>
          </a:xfrm>
          <a:prstGeom prst="rect">
            <a:avLst/>
          </a:prstGeom>
          <a:noFill/>
          <a:ln>
            <a:noFill/>
          </a:ln>
        </p:spPr>
        <p:txBody>
          <a:bodyPr spcFirstLastPara="1" wrap="square" lIns="0" tIns="0" rIns="0" bIns="0" anchor="t" anchorCtr="0">
            <a:noAutofit/>
          </a:bodyPr>
          <a:lstStyle/>
          <a:p>
            <a:pPr marL="0" lvl="0" indent="0">
              <a:lnSpc>
                <a:spcPct val="100000"/>
              </a:lnSpc>
              <a:spcBef>
                <a:spcPts val="0"/>
              </a:spcBef>
              <a:buClr>
                <a:srgbClr val="000000"/>
              </a:buClr>
              <a:buSzPts val="2900"/>
              <a:buNone/>
            </a:pPr>
            <a:r>
              <a:rPr lang="en-US" sz="2900" b="1" dirty="0">
                <a:solidFill>
                  <a:srgbClr val="000000"/>
                </a:solidFill>
              </a:rPr>
              <a:t>What is Terraform?</a:t>
            </a:r>
            <a:br>
              <a:rPr lang="en-US" sz="2900" b="1" dirty="0">
                <a:solidFill>
                  <a:srgbClr val="000000"/>
                </a:solidFill>
              </a:rPr>
            </a:br>
            <a:r>
              <a:rPr lang="en-US" sz="1800" b="1" dirty="0">
                <a:solidFill>
                  <a:srgbClr val="000000"/>
                </a:solidFill>
              </a:rPr>
              <a:t>Simplified</a:t>
            </a:r>
            <a:endParaRPr lang="en-US" sz="500" dirty="0"/>
          </a:p>
        </p:txBody>
      </p:sp>
      <p:sp>
        <p:nvSpPr>
          <p:cNvPr id="651" name="Google Shape;651;p109"/>
          <p:cNvSpPr txBox="1">
            <a:spLocks noGrp="1"/>
          </p:cNvSpPr>
          <p:nvPr>
            <p:ph type="body" idx="4294967295"/>
          </p:nvPr>
        </p:nvSpPr>
        <p:spPr>
          <a:xfrm>
            <a:off x="457200" y="1337847"/>
            <a:ext cx="4471639" cy="2939852"/>
          </a:xfrm>
          <a:prstGeom prst="rect">
            <a:avLst/>
          </a:prstGeom>
          <a:noFill/>
          <a:ln>
            <a:noFill/>
          </a:ln>
        </p:spPr>
        <p:txBody>
          <a:bodyPr spcFirstLastPara="1" wrap="square" lIns="0" tIns="0" rIns="0" bIns="0" anchor="t" anchorCtr="0">
            <a:noAutofit/>
          </a:bodyPr>
          <a:lstStyle/>
          <a:p>
            <a:pPr marL="228600" lvl="0" indent="-228600">
              <a:lnSpc>
                <a:spcPct val="130000"/>
              </a:lnSpc>
              <a:spcBef>
                <a:spcPts val="0"/>
              </a:spcBef>
              <a:buClr>
                <a:srgbClr val="000000"/>
              </a:buClr>
              <a:buSzPts val="1800"/>
            </a:pPr>
            <a:r>
              <a:rPr lang="en-US" sz="1800" dirty="0"/>
              <a:t>An open source tool/language (HCL) developed by </a:t>
            </a:r>
            <a:r>
              <a:rPr lang="en-US" sz="1800" dirty="0" err="1"/>
              <a:t>HashiCorp</a:t>
            </a:r>
            <a:endParaRPr lang="en-US" sz="1800" dirty="0"/>
          </a:p>
          <a:p>
            <a:pPr marL="228600" lvl="0" indent="-228600">
              <a:lnSpc>
                <a:spcPct val="130000"/>
              </a:lnSpc>
              <a:spcBef>
                <a:spcPts val="0"/>
              </a:spcBef>
              <a:buClr>
                <a:srgbClr val="000000"/>
              </a:buClr>
              <a:buSzPts val="1800"/>
            </a:pPr>
            <a:r>
              <a:rPr lang="en-US" sz="1800" dirty="0"/>
              <a:t>Common language for different providers: Azure, AWS, Google, VMware…</a:t>
            </a:r>
          </a:p>
          <a:p>
            <a:pPr marL="228600" lvl="0" indent="-228600">
              <a:lnSpc>
                <a:spcPct val="130000"/>
              </a:lnSpc>
              <a:spcBef>
                <a:spcPts val="0"/>
              </a:spcBef>
              <a:buClr>
                <a:srgbClr val="000000"/>
              </a:buClr>
              <a:buSzPts val="1800"/>
            </a:pPr>
            <a:r>
              <a:rPr lang="en-US" sz="1800" dirty="0"/>
              <a:t>Allows to build, change and version infrastructure</a:t>
            </a:r>
          </a:p>
          <a:p>
            <a:pPr marL="228600" lvl="0" indent="-228600">
              <a:lnSpc>
                <a:spcPct val="130000"/>
              </a:lnSpc>
              <a:spcBef>
                <a:spcPts val="0"/>
              </a:spcBef>
              <a:buClr>
                <a:srgbClr val="000000"/>
              </a:buClr>
              <a:buSzPts val="1800"/>
            </a:pPr>
            <a:r>
              <a:rPr lang="en-US" sz="1800" dirty="0"/>
              <a:t>Integrate different resources / providers into one script</a:t>
            </a:r>
          </a:p>
          <a:p>
            <a:pPr marL="228600" lvl="0" indent="-228600">
              <a:lnSpc>
                <a:spcPct val="130000"/>
              </a:lnSpc>
              <a:spcBef>
                <a:spcPts val="0"/>
              </a:spcBef>
              <a:buClr>
                <a:srgbClr val="000000"/>
              </a:buClr>
              <a:buSzPts val="1800"/>
            </a:pPr>
            <a:r>
              <a:rPr lang="en-US" sz="1800" dirty="0"/>
              <a:t>Multi-cloud</a:t>
            </a:r>
          </a:p>
          <a:p>
            <a:pPr marL="228600" lvl="0" indent="-228600">
              <a:lnSpc>
                <a:spcPct val="130000"/>
              </a:lnSpc>
              <a:spcBef>
                <a:spcPts val="0"/>
              </a:spcBef>
              <a:buClr>
                <a:srgbClr val="000000"/>
              </a:buClr>
              <a:buSzPts val="1800"/>
            </a:pPr>
            <a:endParaRPr lang="en-US" sz="1800" dirty="0"/>
          </a:p>
          <a:p>
            <a:pPr marL="228600" lvl="0" indent="-228600">
              <a:lnSpc>
                <a:spcPct val="130000"/>
              </a:lnSpc>
              <a:spcBef>
                <a:spcPts val="0"/>
              </a:spcBef>
              <a:buClr>
                <a:srgbClr val="000000"/>
              </a:buClr>
              <a:buSzPts val="1800"/>
            </a:pPr>
            <a:endParaRPr lang="en-US" sz="1800" dirty="0"/>
          </a:p>
          <a:p>
            <a:pPr marL="228600" lvl="0" indent="-228600">
              <a:lnSpc>
                <a:spcPct val="130000"/>
              </a:lnSpc>
              <a:spcBef>
                <a:spcPts val="900"/>
              </a:spcBef>
              <a:buClr>
                <a:srgbClr val="000000"/>
              </a:buClr>
              <a:buSzPts val="1800"/>
            </a:pPr>
            <a:endParaRPr lang="en-US" sz="1800" dirty="0"/>
          </a:p>
        </p:txBody>
      </p:sp>
      <p:pic>
        <p:nvPicPr>
          <p:cNvPr id="2" name="Picture 1">
            <a:extLst>
              <a:ext uri="{FF2B5EF4-FFF2-40B4-BE49-F238E27FC236}">
                <a16:creationId xmlns:a16="http://schemas.microsoft.com/office/drawing/2014/main" id="{E51BA997-DC80-DD40-8DD8-BB02AF674D4F}"/>
              </a:ext>
            </a:extLst>
          </p:cNvPr>
          <p:cNvPicPr>
            <a:picLocks noChangeAspect="1"/>
          </p:cNvPicPr>
          <p:nvPr/>
        </p:nvPicPr>
        <p:blipFill>
          <a:blip r:embed="rId4"/>
          <a:stretch>
            <a:fillRect/>
          </a:stretch>
        </p:blipFill>
        <p:spPr>
          <a:xfrm>
            <a:off x="5159326" y="780100"/>
            <a:ext cx="3527474" cy="4006076"/>
          </a:xfrm>
          <a:prstGeom prst="rect">
            <a:avLst/>
          </a:prstGeom>
        </p:spPr>
      </p:pic>
    </p:spTree>
    <p:extLst>
      <p:ext uri="{BB962C8B-B14F-4D97-AF65-F5344CB8AC3E}">
        <p14:creationId xmlns:p14="http://schemas.microsoft.com/office/powerpoint/2010/main" val="1192049917"/>
      </p:ext>
    </p:extLst>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 sz="3600" b="1" dirty="0">
                <a:solidFill>
                  <a:schemeClr val="accent6"/>
                </a:solidFill>
                <a:latin typeface="Open Sans"/>
                <a:ea typeface="Open Sans"/>
                <a:cs typeface="Open Sans"/>
                <a:sym typeface="Open Sans"/>
              </a:rPr>
              <a:t>Terraform L100</a:t>
            </a:r>
            <a:endParaRPr sz="500" dirty="0"/>
          </a:p>
        </p:txBody>
      </p:sp>
    </p:spTree>
    <p:extLst>
      <p:ext uri="{BB962C8B-B14F-4D97-AF65-F5344CB8AC3E}">
        <p14:creationId xmlns:p14="http://schemas.microsoft.com/office/powerpoint/2010/main" val="622958506"/>
      </p:ext>
    </p:extLst>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Terraform</a:t>
            </a:r>
          </a:p>
          <a:p>
            <a:pPr marL="0" lvl="0" indent="0" algn="l" rtl="0">
              <a:lnSpc>
                <a:spcPct val="100000"/>
              </a:lnSpc>
              <a:spcBef>
                <a:spcPts val="800"/>
              </a:spcBef>
              <a:spcAft>
                <a:spcPts val="0"/>
              </a:spcAft>
              <a:buClr>
                <a:srgbClr val="000000"/>
              </a:buClr>
              <a:buSzPts val="1800"/>
              <a:buFont typeface="Open Sans"/>
              <a:buNone/>
            </a:pPr>
            <a:r>
              <a:rPr lang="en-US" sz="1800" b="1" dirty="0">
                <a:solidFill>
                  <a:srgbClr val="000000"/>
                </a:solidFill>
              </a:rPr>
              <a:t>Basics</a:t>
            </a:r>
            <a:endParaRPr lang="en-US" sz="500" dirty="0"/>
          </a:p>
        </p:txBody>
      </p:sp>
      <p:sp>
        <p:nvSpPr>
          <p:cNvPr id="620" name="Google Shape;620;p105"/>
          <p:cNvSpPr txBox="1">
            <a:spLocks noGrp="1"/>
          </p:cNvSpPr>
          <p:nvPr>
            <p:ph type="body" idx="4294967295"/>
          </p:nvPr>
        </p:nvSpPr>
        <p:spPr>
          <a:xfrm>
            <a:off x="457200" y="1648148"/>
            <a:ext cx="8172600" cy="2944500"/>
          </a:xfrm>
          <a:prstGeom prst="rect">
            <a:avLst/>
          </a:prstGeom>
          <a:noFill/>
          <a:ln>
            <a:noFill/>
          </a:ln>
        </p:spPr>
        <p:txBody>
          <a:bodyPr spcFirstLastPara="1" wrap="square" lIns="0" tIns="0" rIns="0" bIns="0" anchor="t" anchorCtr="0">
            <a:noAutofit/>
          </a:bodyPr>
          <a:lstStyle/>
          <a:p>
            <a:pPr marL="0" lvl="0" indent="0">
              <a:lnSpc>
                <a:spcPct val="130000"/>
              </a:lnSpc>
              <a:spcBef>
                <a:spcPts val="0"/>
              </a:spcBef>
              <a:spcAft>
                <a:spcPts val="900"/>
              </a:spcAft>
              <a:buSzPts val="1800"/>
              <a:buNone/>
            </a:pPr>
            <a:r>
              <a:rPr lang="en-US" sz="1800" dirty="0"/>
              <a:t>Homepage:</a:t>
            </a:r>
            <a:br>
              <a:rPr lang="en-US" sz="1800" dirty="0"/>
            </a:br>
            <a:r>
              <a:rPr lang="en-US" sz="1800" dirty="0">
                <a:hlinkClick r:id="rId4"/>
              </a:rPr>
              <a:t>https://www.terraform.io/</a:t>
            </a:r>
            <a:endParaRPr lang="en-US" sz="1800" dirty="0"/>
          </a:p>
          <a:p>
            <a:pPr marL="0" lvl="0" indent="0">
              <a:lnSpc>
                <a:spcPct val="130000"/>
              </a:lnSpc>
              <a:spcBef>
                <a:spcPts val="0"/>
              </a:spcBef>
              <a:spcAft>
                <a:spcPts val="900"/>
              </a:spcAft>
              <a:buSzPts val="1800"/>
              <a:buNone/>
            </a:pPr>
            <a:r>
              <a:rPr lang="en-US" sz="1800" dirty="0"/>
              <a:t>Open Source Software</a:t>
            </a:r>
          </a:p>
          <a:p>
            <a:pPr marL="0" lvl="0" indent="0">
              <a:lnSpc>
                <a:spcPct val="130000"/>
              </a:lnSpc>
              <a:spcBef>
                <a:spcPts val="0"/>
              </a:spcBef>
              <a:spcAft>
                <a:spcPts val="900"/>
              </a:spcAft>
              <a:buSzPts val="1800"/>
              <a:buNone/>
            </a:pPr>
            <a:r>
              <a:rPr lang="en-US" sz="1800" dirty="0">
                <a:hlinkClick r:id="rId5"/>
              </a:rPr>
              <a:t>https://</a:t>
            </a:r>
            <a:r>
              <a:rPr lang="en-US" sz="1800" dirty="0" err="1">
                <a:hlinkClick r:id="rId5"/>
              </a:rPr>
              <a:t>github.com</a:t>
            </a:r>
            <a:r>
              <a:rPr lang="en-US" sz="1800" dirty="0">
                <a:hlinkClick r:id="rId5"/>
              </a:rPr>
              <a:t>/</a:t>
            </a:r>
            <a:r>
              <a:rPr lang="en-US" sz="1800" dirty="0" err="1">
                <a:hlinkClick r:id="rId5"/>
              </a:rPr>
              <a:t>hashicorp</a:t>
            </a:r>
            <a:r>
              <a:rPr lang="en-US" sz="1800" dirty="0">
                <a:hlinkClick r:id="rId5"/>
              </a:rPr>
              <a:t>/terraform </a:t>
            </a:r>
            <a:endParaRPr lang="en-US" sz="1800" dirty="0"/>
          </a:p>
          <a:p>
            <a:pPr marL="0" lvl="0" indent="0">
              <a:lnSpc>
                <a:spcPct val="130000"/>
              </a:lnSpc>
              <a:spcBef>
                <a:spcPts val="0"/>
              </a:spcBef>
              <a:spcAft>
                <a:spcPts val="900"/>
              </a:spcAft>
              <a:buSzPts val="1800"/>
              <a:buNone/>
            </a:pPr>
            <a:r>
              <a:rPr lang="en-US" sz="1800" dirty="0"/>
              <a:t>Written in GO</a:t>
            </a:r>
          </a:p>
          <a:p>
            <a:pPr marL="0" lvl="0" indent="0">
              <a:lnSpc>
                <a:spcPct val="130000"/>
              </a:lnSpc>
              <a:spcBef>
                <a:spcPts val="0"/>
              </a:spcBef>
              <a:spcAft>
                <a:spcPts val="900"/>
              </a:spcAft>
              <a:buSzPts val="1800"/>
              <a:buNone/>
            </a:pPr>
            <a:r>
              <a:rPr lang="en-US" sz="1800" dirty="0">
                <a:hlinkClick r:id="rId6"/>
              </a:rPr>
              <a:t>https://</a:t>
            </a:r>
            <a:r>
              <a:rPr lang="en-US" sz="1800" dirty="0" err="1">
                <a:hlinkClick r:id="rId6"/>
              </a:rPr>
              <a:t>golang.org</a:t>
            </a:r>
            <a:r>
              <a:rPr lang="en-US" sz="1800" dirty="0">
                <a:hlinkClick r:id="rId6"/>
              </a:rPr>
              <a:t>/ </a:t>
            </a:r>
            <a:endParaRPr lang="en-US" sz="1800" dirty="0"/>
          </a:p>
          <a:p>
            <a:pPr marL="0" lvl="0" indent="0">
              <a:lnSpc>
                <a:spcPct val="130000"/>
              </a:lnSpc>
              <a:spcBef>
                <a:spcPts val="0"/>
              </a:spcBef>
              <a:spcAft>
                <a:spcPts val="900"/>
              </a:spcAft>
              <a:buSzPts val="1800"/>
              <a:buNone/>
            </a:pPr>
            <a:endParaRPr lang="en-US" sz="1800" dirty="0"/>
          </a:p>
        </p:txBody>
      </p:sp>
      <p:pic>
        <p:nvPicPr>
          <p:cNvPr id="5" name="Picture 2" descr="Picture 2">
            <a:extLst>
              <a:ext uri="{FF2B5EF4-FFF2-40B4-BE49-F238E27FC236}">
                <a16:creationId xmlns:a16="http://schemas.microsoft.com/office/drawing/2014/main" id="{1E656CA2-35BC-0943-9B90-DBB4E3E49DB3}"/>
              </a:ext>
            </a:extLst>
          </p:cNvPr>
          <p:cNvPicPr>
            <a:picLocks noChangeAspect="1"/>
          </p:cNvPicPr>
          <p:nvPr/>
        </p:nvPicPr>
        <p:blipFill>
          <a:blip r:embed="rId7"/>
          <a:stretch>
            <a:fillRect/>
          </a:stretch>
        </p:blipFill>
        <p:spPr>
          <a:xfrm>
            <a:off x="6093911" y="1193084"/>
            <a:ext cx="1082144" cy="1471716"/>
          </a:xfrm>
          <a:prstGeom prst="rect">
            <a:avLst/>
          </a:prstGeom>
          <a:ln w="12700">
            <a:miter lim="400000"/>
          </a:ln>
        </p:spPr>
      </p:pic>
      <p:pic>
        <p:nvPicPr>
          <p:cNvPr id="6" name="Picture 4" descr="Picture 4">
            <a:extLst>
              <a:ext uri="{FF2B5EF4-FFF2-40B4-BE49-F238E27FC236}">
                <a16:creationId xmlns:a16="http://schemas.microsoft.com/office/drawing/2014/main" id="{31BC450B-9BB1-0645-9D3C-0B0F598273A7}"/>
              </a:ext>
            </a:extLst>
          </p:cNvPr>
          <p:cNvPicPr>
            <a:picLocks noChangeAspect="1"/>
          </p:cNvPicPr>
          <p:nvPr/>
        </p:nvPicPr>
        <p:blipFill>
          <a:blip r:embed="rId8"/>
          <a:stretch>
            <a:fillRect/>
          </a:stretch>
        </p:blipFill>
        <p:spPr>
          <a:xfrm>
            <a:off x="5848230" y="3143156"/>
            <a:ext cx="1578332" cy="1578332"/>
          </a:xfrm>
          <a:prstGeom prst="rect">
            <a:avLst/>
          </a:prstGeom>
          <a:ln w="12700">
            <a:miter lim="400000"/>
          </a:ln>
        </p:spPr>
      </p:pic>
    </p:spTree>
    <p:extLst>
      <p:ext uri="{BB962C8B-B14F-4D97-AF65-F5344CB8AC3E}">
        <p14:creationId xmlns:p14="http://schemas.microsoft.com/office/powerpoint/2010/main" val="1398392489"/>
      </p:ext>
    </p:extLst>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7" name="Picture 4" descr="Picture 4">
            <a:extLst>
              <a:ext uri="{FF2B5EF4-FFF2-40B4-BE49-F238E27FC236}">
                <a16:creationId xmlns:a16="http://schemas.microsoft.com/office/drawing/2014/main" id="{19CEB4F7-EA1D-9C43-8754-9B9573A223E2}"/>
              </a:ext>
            </a:extLst>
          </p:cNvPr>
          <p:cNvPicPr>
            <a:picLocks noChangeAspect="1"/>
          </p:cNvPicPr>
          <p:nvPr/>
        </p:nvPicPr>
        <p:blipFill>
          <a:blip r:embed="rId3"/>
          <a:stretch>
            <a:fillRect/>
          </a:stretch>
        </p:blipFill>
        <p:spPr>
          <a:xfrm>
            <a:off x="457200" y="1364440"/>
            <a:ext cx="6858000" cy="3267946"/>
          </a:xfrm>
          <a:prstGeom prst="rect">
            <a:avLst/>
          </a:prstGeom>
          <a:ln w="12700">
            <a:miter lim="400000"/>
          </a:ln>
        </p:spPr>
      </p:pic>
      <p:pic>
        <p:nvPicPr>
          <p:cNvPr id="618" name="Google Shape;618;p105" descr="Image"/>
          <p:cNvPicPr preferRelativeResize="0"/>
          <p:nvPr/>
        </p:nvPicPr>
        <p:blipFill rotWithShape="1">
          <a:blip r:embed="rId4">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Terraform</a:t>
            </a:r>
          </a:p>
          <a:p>
            <a:pPr marL="0" lvl="0" indent="0" algn="l" rtl="0">
              <a:lnSpc>
                <a:spcPct val="100000"/>
              </a:lnSpc>
              <a:spcBef>
                <a:spcPts val="800"/>
              </a:spcBef>
              <a:spcAft>
                <a:spcPts val="0"/>
              </a:spcAft>
              <a:buClr>
                <a:srgbClr val="000000"/>
              </a:buClr>
              <a:buSzPts val="1800"/>
              <a:buFont typeface="Open Sans"/>
              <a:buNone/>
            </a:pPr>
            <a:r>
              <a:rPr lang="en-US" sz="1800" b="1" dirty="0">
                <a:solidFill>
                  <a:srgbClr val="000000"/>
                </a:solidFill>
              </a:rPr>
              <a:t>Documentation</a:t>
            </a:r>
            <a:endParaRPr lang="en-US" sz="500" dirty="0"/>
          </a:p>
        </p:txBody>
      </p:sp>
      <p:sp>
        <p:nvSpPr>
          <p:cNvPr id="620" name="Google Shape;620;p105"/>
          <p:cNvSpPr txBox="1">
            <a:spLocks noGrp="1"/>
          </p:cNvSpPr>
          <p:nvPr>
            <p:ph type="body" idx="4294967295"/>
          </p:nvPr>
        </p:nvSpPr>
        <p:spPr>
          <a:xfrm>
            <a:off x="485700" y="4681511"/>
            <a:ext cx="8172600" cy="2944500"/>
          </a:xfrm>
          <a:prstGeom prst="rect">
            <a:avLst/>
          </a:prstGeom>
          <a:noFill/>
          <a:ln>
            <a:noFill/>
          </a:ln>
        </p:spPr>
        <p:txBody>
          <a:bodyPr spcFirstLastPara="1" wrap="square" lIns="0" tIns="0" rIns="0" bIns="0" anchor="t" anchorCtr="0">
            <a:noAutofit/>
          </a:bodyPr>
          <a:lstStyle/>
          <a:p>
            <a:pPr marL="0" lvl="0" indent="0">
              <a:lnSpc>
                <a:spcPct val="130000"/>
              </a:lnSpc>
              <a:spcBef>
                <a:spcPts val="0"/>
              </a:spcBef>
              <a:spcAft>
                <a:spcPts val="900"/>
              </a:spcAft>
              <a:buSzPts val="1800"/>
              <a:buNone/>
            </a:pPr>
            <a:r>
              <a:rPr lang="en-US" sz="1800" dirty="0">
                <a:hlinkClick r:id="rId5"/>
              </a:rPr>
              <a:t>https://</a:t>
            </a:r>
            <a:r>
              <a:rPr lang="en-US" sz="1800" dirty="0" err="1">
                <a:hlinkClick r:id="rId5"/>
              </a:rPr>
              <a:t>www.terraform.io</a:t>
            </a:r>
            <a:r>
              <a:rPr lang="en-US" sz="1800" dirty="0">
                <a:hlinkClick r:id="rId5"/>
              </a:rPr>
              <a:t>/docs</a:t>
            </a:r>
            <a:endParaRPr lang="en-US" sz="1800" dirty="0"/>
          </a:p>
          <a:p>
            <a:pPr marL="0" lvl="0" indent="0">
              <a:lnSpc>
                <a:spcPct val="130000"/>
              </a:lnSpc>
              <a:spcBef>
                <a:spcPts val="0"/>
              </a:spcBef>
              <a:spcAft>
                <a:spcPts val="900"/>
              </a:spcAft>
              <a:buSzPts val="1800"/>
              <a:buNone/>
            </a:pPr>
            <a:endParaRPr lang="en-US" sz="1800" dirty="0"/>
          </a:p>
        </p:txBody>
      </p:sp>
    </p:spTree>
    <p:extLst>
      <p:ext uri="{BB962C8B-B14F-4D97-AF65-F5344CB8AC3E}">
        <p14:creationId xmlns:p14="http://schemas.microsoft.com/office/powerpoint/2010/main" val="3756272622"/>
      </p:ext>
    </p:extLst>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Terraform Ecosystem</a:t>
            </a:r>
          </a:p>
          <a:p>
            <a:pPr marL="0" lvl="0" indent="0">
              <a:lnSpc>
                <a:spcPct val="100000"/>
              </a:lnSpc>
              <a:spcBef>
                <a:spcPts val="800"/>
              </a:spcBef>
              <a:buClr>
                <a:srgbClr val="000000"/>
              </a:buClr>
              <a:buSzPts val="1800"/>
              <a:buNone/>
            </a:pPr>
            <a:r>
              <a:rPr lang="en-US" sz="1800" b="1" dirty="0">
                <a:solidFill>
                  <a:srgbClr val="000000"/>
                </a:solidFill>
              </a:rPr>
              <a:t>Partnerships with 25+ technology providers, community support for many more</a:t>
            </a:r>
          </a:p>
          <a:p>
            <a:pPr marL="0" lvl="0" indent="0">
              <a:lnSpc>
                <a:spcPct val="100000"/>
              </a:lnSpc>
              <a:spcBef>
                <a:spcPts val="800"/>
              </a:spcBef>
              <a:buClr>
                <a:srgbClr val="000000"/>
              </a:buClr>
              <a:buSzPts val="1800"/>
              <a:buNone/>
            </a:pPr>
            <a:endParaRPr lang="en-US" sz="1800" b="1" dirty="0">
              <a:solidFill>
                <a:srgbClr val="000000"/>
              </a:solidFill>
            </a:endParaRPr>
          </a:p>
          <a:p>
            <a:pPr marL="0" lvl="0" indent="0" algn="l" rtl="0">
              <a:lnSpc>
                <a:spcPct val="100000"/>
              </a:lnSpc>
              <a:spcBef>
                <a:spcPts val="800"/>
              </a:spcBef>
              <a:spcAft>
                <a:spcPts val="0"/>
              </a:spcAft>
              <a:buClr>
                <a:srgbClr val="000000"/>
              </a:buClr>
              <a:buSzPts val="1800"/>
              <a:buFont typeface="Open Sans"/>
              <a:buNone/>
            </a:pPr>
            <a:endParaRPr lang="en-US" sz="500" dirty="0"/>
          </a:p>
        </p:txBody>
      </p:sp>
      <p:pic>
        <p:nvPicPr>
          <p:cNvPr id="2" name="Picture 1">
            <a:extLst>
              <a:ext uri="{FF2B5EF4-FFF2-40B4-BE49-F238E27FC236}">
                <a16:creationId xmlns:a16="http://schemas.microsoft.com/office/drawing/2014/main" id="{01D88D7A-6DB8-F149-8647-EEFF42CD3D09}"/>
              </a:ext>
            </a:extLst>
          </p:cNvPr>
          <p:cNvPicPr>
            <a:picLocks noChangeAspect="1"/>
          </p:cNvPicPr>
          <p:nvPr/>
        </p:nvPicPr>
        <p:blipFill>
          <a:blip r:embed="rId4"/>
          <a:stretch>
            <a:fillRect/>
          </a:stretch>
        </p:blipFill>
        <p:spPr>
          <a:xfrm>
            <a:off x="441695" y="1673302"/>
            <a:ext cx="7360158" cy="3242360"/>
          </a:xfrm>
          <a:prstGeom prst="rect">
            <a:avLst/>
          </a:prstGeom>
        </p:spPr>
      </p:pic>
    </p:spTree>
    <p:extLst>
      <p:ext uri="{BB962C8B-B14F-4D97-AF65-F5344CB8AC3E}">
        <p14:creationId xmlns:p14="http://schemas.microsoft.com/office/powerpoint/2010/main" val="1932732558"/>
      </p:ext>
    </p:extLst>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Terraform Providers</a:t>
            </a:r>
          </a:p>
          <a:p>
            <a:pPr marL="0" lvl="0" indent="0" algn="l" rtl="0">
              <a:lnSpc>
                <a:spcPct val="100000"/>
              </a:lnSpc>
              <a:spcBef>
                <a:spcPts val="800"/>
              </a:spcBef>
              <a:spcAft>
                <a:spcPts val="0"/>
              </a:spcAft>
              <a:buClr>
                <a:srgbClr val="000000"/>
              </a:buClr>
              <a:buSzPts val="1800"/>
              <a:buFont typeface="Open Sans"/>
              <a:buNone/>
            </a:pPr>
            <a:r>
              <a:rPr lang="en-US" sz="1800" b="1" dirty="0" err="1">
                <a:solidFill>
                  <a:srgbClr val="000000"/>
                </a:solidFill>
              </a:rPr>
              <a:t>AzureRM</a:t>
            </a:r>
            <a:endParaRPr lang="en-US" sz="500" dirty="0"/>
          </a:p>
        </p:txBody>
      </p:sp>
      <p:pic>
        <p:nvPicPr>
          <p:cNvPr id="4" name="Picture 3">
            <a:extLst>
              <a:ext uri="{FF2B5EF4-FFF2-40B4-BE49-F238E27FC236}">
                <a16:creationId xmlns:a16="http://schemas.microsoft.com/office/drawing/2014/main" id="{BEF4C994-CC9B-E00B-EDAE-41C924926B04}"/>
              </a:ext>
            </a:extLst>
          </p:cNvPr>
          <p:cNvPicPr>
            <a:picLocks noChangeAspect="1"/>
          </p:cNvPicPr>
          <p:nvPr/>
        </p:nvPicPr>
        <p:blipFill>
          <a:blip r:embed="rId4"/>
          <a:stretch>
            <a:fillRect/>
          </a:stretch>
        </p:blipFill>
        <p:spPr>
          <a:xfrm>
            <a:off x="2638220" y="1606761"/>
            <a:ext cx="5389689" cy="2723132"/>
          </a:xfrm>
          <a:prstGeom prst="rect">
            <a:avLst/>
          </a:prstGeom>
        </p:spPr>
      </p:pic>
      <p:pic>
        <p:nvPicPr>
          <p:cNvPr id="5" name="Picture 4">
            <a:extLst>
              <a:ext uri="{FF2B5EF4-FFF2-40B4-BE49-F238E27FC236}">
                <a16:creationId xmlns:a16="http://schemas.microsoft.com/office/drawing/2014/main" id="{320A182A-04BE-009B-878C-736CB4B1841F}"/>
              </a:ext>
            </a:extLst>
          </p:cNvPr>
          <p:cNvPicPr>
            <a:picLocks noChangeAspect="1"/>
          </p:cNvPicPr>
          <p:nvPr/>
        </p:nvPicPr>
        <p:blipFill>
          <a:blip r:embed="rId5"/>
          <a:stretch>
            <a:fillRect/>
          </a:stretch>
        </p:blipFill>
        <p:spPr>
          <a:xfrm>
            <a:off x="457200" y="1606761"/>
            <a:ext cx="1810709" cy="1929977"/>
          </a:xfrm>
          <a:prstGeom prst="rect">
            <a:avLst/>
          </a:prstGeom>
        </p:spPr>
      </p:pic>
    </p:spTree>
    <p:extLst>
      <p:ext uri="{BB962C8B-B14F-4D97-AF65-F5344CB8AC3E}">
        <p14:creationId xmlns:p14="http://schemas.microsoft.com/office/powerpoint/2010/main" val="2496738857"/>
      </p:ext>
    </p:extLst>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Terraform Providers</a:t>
            </a:r>
          </a:p>
          <a:p>
            <a:pPr marL="0" lvl="0" indent="0" algn="l" rtl="0">
              <a:lnSpc>
                <a:spcPct val="100000"/>
              </a:lnSpc>
              <a:spcBef>
                <a:spcPts val="800"/>
              </a:spcBef>
              <a:spcAft>
                <a:spcPts val="0"/>
              </a:spcAft>
              <a:buClr>
                <a:srgbClr val="000000"/>
              </a:buClr>
              <a:buSzPts val="1800"/>
              <a:buFont typeface="Open Sans"/>
              <a:buNone/>
            </a:pPr>
            <a:r>
              <a:rPr lang="en-US" sz="1800" b="1" dirty="0" err="1">
                <a:solidFill>
                  <a:srgbClr val="000000"/>
                </a:solidFill>
              </a:rPr>
              <a:t>AzureRM</a:t>
            </a:r>
            <a:r>
              <a:rPr lang="en-US" sz="1800" b="1" dirty="0">
                <a:solidFill>
                  <a:srgbClr val="000000"/>
                </a:solidFill>
              </a:rPr>
              <a:t> Documentation</a:t>
            </a:r>
            <a:endParaRPr lang="en-US" sz="500" dirty="0"/>
          </a:p>
        </p:txBody>
      </p:sp>
      <p:sp>
        <p:nvSpPr>
          <p:cNvPr id="4" name="TextBox 3">
            <a:extLst>
              <a:ext uri="{FF2B5EF4-FFF2-40B4-BE49-F238E27FC236}">
                <a16:creationId xmlns:a16="http://schemas.microsoft.com/office/drawing/2014/main" id="{1AE04811-36E2-E35F-7384-E089D622CC19}"/>
              </a:ext>
            </a:extLst>
          </p:cNvPr>
          <p:cNvSpPr txBox="1"/>
          <p:nvPr/>
        </p:nvSpPr>
        <p:spPr>
          <a:xfrm>
            <a:off x="382692" y="4589790"/>
            <a:ext cx="6935893" cy="246221"/>
          </a:xfrm>
          <a:prstGeom prst="rect">
            <a:avLst/>
          </a:prstGeom>
          <a:noFill/>
        </p:spPr>
        <p:txBody>
          <a:bodyPr wrap="square">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hlinkClick r:id="rId4"/>
              </a:rPr>
              <a:t>https://</a:t>
            </a:r>
            <a:r>
              <a:rPr lang="en-US" sz="1000" dirty="0" err="1">
                <a:latin typeface="Open Sans" panose="020B0606030504020204" pitchFamily="34" charset="0"/>
                <a:ea typeface="Open Sans" panose="020B0606030504020204" pitchFamily="34" charset="0"/>
                <a:cs typeface="Open Sans" panose="020B0606030504020204" pitchFamily="34" charset="0"/>
                <a:hlinkClick r:id="rId4"/>
              </a:rPr>
              <a:t>registry.terraform.io</a:t>
            </a:r>
            <a:r>
              <a:rPr lang="en-US" sz="1000" dirty="0">
                <a:latin typeface="Open Sans" panose="020B0606030504020204" pitchFamily="34" charset="0"/>
                <a:ea typeface="Open Sans" panose="020B0606030504020204" pitchFamily="34" charset="0"/>
                <a:cs typeface="Open Sans" panose="020B0606030504020204" pitchFamily="34" charset="0"/>
                <a:hlinkClick r:id="rId4"/>
              </a:rPr>
              <a:t>/providers/</a:t>
            </a:r>
            <a:r>
              <a:rPr lang="en-US" sz="1000" dirty="0" err="1">
                <a:latin typeface="Open Sans" panose="020B0606030504020204" pitchFamily="34" charset="0"/>
                <a:ea typeface="Open Sans" panose="020B0606030504020204" pitchFamily="34" charset="0"/>
                <a:cs typeface="Open Sans" panose="020B0606030504020204" pitchFamily="34" charset="0"/>
                <a:hlinkClick r:id="rId4"/>
              </a:rPr>
              <a:t>hashicorp</a:t>
            </a:r>
            <a:r>
              <a:rPr lang="en-US" sz="1000" dirty="0">
                <a:latin typeface="Open Sans" panose="020B0606030504020204" pitchFamily="34" charset="0"/>
                <a:ea typeface="Open Sans" panose="020B0606030504020204" pitchFamily="34" charset="0"/>
                <a:cs typeface="Open Sans" panose="020B0606030504020204" pitchFamily="34" charset="0"/>
                <a:hlinkClick r:id="rId4"/>
              </a:rPr>
              <a:t>/</a:t>
            </a:r>
            <a:r>
              <a:rPr lang="en-US" sz="1000" dirty="0" err="1">
                <a:latin typeface="Open Sans" panose="020B0606030504020204" pitchFamily="34" charset="0"/>
                <a:ea typeface="Open Sans" panose="020B0606030504020204" pitchFamily="34" charset="0"/>
                <a:cs typeface="Open Sans" panose="020B0606030504020204" pitchFamily="34" charset="0"/>
                <a:hlinkClick r:id="rId4"/>
              </a:rPr>
              <a:t>azurerm</a:t>
            </a:r>
            <a:r>
              <a:rPr lang="en-US" sz="1000" dirty="0">
                <a:latin typeface="Open Sans" panose="020B0606030504020204" pitchFamily="34" charset="0"/>
                <a:ea typeface="Open Sans" panose="020B0606030504020204" pitchFamily="34" charset="0"/>
                <a:cs typeface="Open Sans" panose="020B0606030504020204" pitchFamily="34" charset="0"/>
                <a:hlinkClick r:id="rId4"/>
              </a:rPr>
              <a:t>/latest/docs</a:t>
            </a:r>
            <a:endParaRPr lang="en-US" sz="1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B78DDE1C-7DC2-2962-3C80-BCE482E72C71}"/>
              </a:ext>
            </a:extLst>
          </p:cNvPr>
          <p:cNvPicPr>
            <a:picLocks noChangeAspect="1"/>
          </p:cNvPicPr>
          <p:nvPr/>
        </p:nvPicPr>
        <p:blipFill>
          <a:blip r:embed="rId5"/>
          <a:stretch>
            <a:fillRect/>
          </a:stretch>
        </p:blipFill>
        <p:spPr>
          <a:xfrm>
            <a:off x="457200" y="1413352"/>
            <a:ext cx="5459307" cy="2898193"/>
          </a:xfrm>
          <a:prstGeom prst="rect">
            <a:avLst/>
          </a:prstGeom>
        </p:spPr>
      </p:pic>
    </p:spTree>
    <p:extLst>
      <p:ext uri="{BB962C8B-B14F-4D97-AF65-F5344CB8AC3E}">
        <p14:creationId xmlns:p14="http://schemas.microsoft.com/office/powerpoint/2010/main" val="2198067200"/>
      </p:ext>
    </p:extLst>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199" y="1387425"/>
            <a:ext cx="6646127" cy="2561400"/>
          </a:xfrm>
          <a:prstGeom prst="rect">
            <a:avLst/>
          </a:prstGeom>
          <a:noFill/>
          <a:ln>
            <a:noFill/>
          </a:ln>
        </p:spPr>
        <p:txBody>
          <a:bodyPr spcFirstLastPara="1" wrap="square" lIns="0" tIns="0" rIns="0" bIns="0" anchor="ctr" anchorCtr="0">
            <a:noAutofit/>
          </a:bodyPr>
          <a:lstStyle/>
          <a:p>
            <a:pPr lvl="0">
              <a:spcAft>
                <a:spcPts val="2000"/>
              </a:spcAft>
              <a:buClr>
                <a:schemeClr val="accent6"/>
              </a:buClr>
              <a:buSzPts val="3600"/>
            </a:pPr>
            <a:r>
              <a:rPr lang="en" sz="3600" b="1" dirty="0">
                <a:solidFill>
                  <a:schemeClr val="accent6"/>
                </a:solidFill>
                <a:latin typeface="Open Sans"/>
                <a:ea typeface="Open Sans"/>
                <a:cs typeface="Open Sans"/>
                <a:sym typeface="Open Sans"/>
              </a:rPr>
              <a:t>Microsoft    	   Terraform?</a:t>
            </a:r>
            <a:endParaRPr sz="3200" dirty="0"/>
          </a:p>
        </p:txBody>
      </p:sp>
      <p:pic>
        <p:nvPicPr>
          <p:cNvPr id="3" name="Picture 2" descr="A close up of a logo&#10;&#10;Description automatically generated">
            <a:extLst>
              <a:ext uri="{FF2B5EF4-FFF2-40B4-BE49-F238E27FC236}">
                <a16:creationId xmlns:a16="http://schemas.microsoft.com/office/drawing/2014/main" id="{C5E875EA-540E-714F-8C21-5AD4E22E7BF6}"/>
              </a:ext>
            </a:extLst>
          </p:cNvPr>
          <p:cNvPicPr>
            <a:picLocks noChangeAspect="1"/>
          </p:cNvPicPr>
          <p:nvPr/>
        </p:nvPicPr>
        <p:blipFill>
          <a:blip r:embed="rId4"/>
          <a:stretch>
            <a:fillRect/>
          </a:stretch>
        </p:blipFill>
        <p:spPr>
          <a:xfrm>
            <a:off x="2780835" y="2247750"/>
            <a:ext cx="648000" cy="648000"/>
          </a:xfrm>
          <a:prstGeom prst="rect">
            <a:avLst/>
          </a:prstGeom>
        </p:spPr>
      </p:pic>
    </p:spTree>
    <p:extLst>
      <p:ext uri="{BB962C8B-B14F-4D97-AF65-F5344CB8AC3E}">
        <p14:creationId xmlns:p14="http://schemas.microsoft.com/office/powerpoint/2010/main" val="2705780511"/>
      </p:ext>
    </p:extLst>
  </p:cSld>
  <p:clrMapOvr>
    <a:masterClrMapping/>
  </p:clrMapOvr>
  <p:transition spd="med">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Microsoft &lt;3 Terraform</a:t>
            </a:r>
          </a:p>
          <a:p>
            <a:pPr marL="0" lvl="0" indent="0" algn="l" rtl="0">
              <a:lnSpc>
                <a:spcPct val="100000"/>
              </a:lnSpc>
              <a:spcBef>
                <a:spcPts val="800"/>
              </a:spcBef>
              <a:spcAft>
                <a:spcPts val="0"/>
              </a:spcAft>
              <a:buClr>
                <a:srgbClr val="000000"/>
              </a:buClr>
              <a:buSzPts val="1800"/>
              <a:buFont typeface="Open Sans"/>
              <a:buNone/>
            </a:pPr>
            <a:r>
              <a:rPr lang="en-US" sz="1800" b="1" dirty="0">
                <a:solidFill>
                  <a:srgbClr val="000000"/>
                </a:solidFill>
              </a:rPr>
              <a:t>Investment</a:t>
            </a:r>
            <a:endParaRPr lang="en-US" sz="500" dirty="0"/>
          </a:p>
        </p:txBody>
      </p:sp>
      <p:sp>
        <p:nvSpPr>
          <p:cNvPr id="620" name="Google Shape;620;p105"/>
          <p:cNvSpPr txBox="1">
            <a:spLocks noGrp="1"/>
          </p:cNvSpPr>
          <p:nvPr>
            <p:ph type="body" idx="4294967295"/>
          </p:nvPr>
        </p:nvSpPr>
        <p:spPr>
          <a:xfrm>
            <a:off x="457200" y="1648148"/>
            <a:ext cx="8172600" cy="2944500"/>
          </a:xfrm>
          <a:prstGeom prst="rect">
            <a:avLst/>
          </a:prstGeom>
          <a:noFill/>
          <a:ln>
            <a:noFill/>
          </a:ln>
        </p:spPr>
        <p:txBody>
          <a:bodyPr spcFirstLastPara="1" wrap="square" lIns="0" tIns="0" rIns="0" bIns="0" anchor="t" anchorCtr="0">
            <a:noAutofit/>
          </a:bodyPr>
          <a:lstStyle/>
          <a:p>
            <a:pPr marL="0" indent="0">
              <a:lnSpc>
                <a:spcPct val="130000"/>
              </a:lnSpc>
              <a:spcBef>
                <a:spcPts val="0"/>
              </a:spcBef>
              <a:spcAft>
                <a:spcPts val="900"/>
              </a:spcAft>
              <a:buSzPts val="1800"/>
              <a:buNone/>
            </a:pPr>
            <a:r>
              <a:rPr lang="en-US" sz="1800" dirty="0"/>
              <a:t>Microsoft Investing in Terraform</a:t>
            </a:r>
          </a:p>
          <a:p>
            <a:pPr marL="0" indent="0">
              <a:lnSpc>
                <a:spcPct val="130000"/>
              </a:lnSpc>
              <a:spcBef>
                <a:spcPts val="0"/>
              </a:spcBef>
              <a:spcAft>
                <a:spcPts val="900"/>
              </a:spcAft>
              <a:buSzPts val="1800"/>
              <a:buNone/>
            </a:pPr>
            <a:r>
              <a:rPr lang="en-US" sz="1800" dirty="0"/>
              <a:t>Microsoft Product Team for </a:t>
            </a:r>
            <a:r>
              <a:rPr lang="en-US" sz="1800" dirty="0" err="1"/>
              <a:t>Hashicorp</a:t>
            </a:r>
            <a:endParaRPr lang="en-US" sz="1800" dirty="0"/>
          </a:p>
          <a:p>
            <a:pPr marL="0" indent="0">
              <a:lnSpc>
                <a:spcPct val="130000"/>
              </a:lnSpc>
              <a:spcBef>
                <a:spcPts val="0"/>
              </a:spcBef>
              <a:spcAft>
                <a:spcPts val="900"/>
              </a:spcAft>
              <a:buSzPts val="1800"/>
              <a:buNone/>
            </a:pPr>
            <a:r>
              <a:rPr lang="en-US" sz="1800" dirty="0"/>
              <a:t>Terraform is a first class citizen in Azure</a:t>
            </a:r>
          </a:p>
          <a:p>
            <a:pPr marL="0" indent="0">
              <a:lnSpc>
                <a:spcPct val="130000"/>
              </a:lnSpc>
              <a:spcBef>
                <a:spcPts val="0"/>
              </a:spcBef>
              <a:spcAft>
                <a:spcPts val="900"/>
              </a:spcAft>
              <a:buSzPts val="1800"/>
              <a:buNone/>
            </a:pPr>
            <a:endParaRPr lang="en-US" sz="1800" dirty="0"/>
          </a:p>
          <a:p>
            <a:pPr marL="0" indent="0">
              <a:lnSpc>
                <a:spcPct val="130000"/>
              </a:lnSpc>
              <a:spcBef>
                <a:spcPts val="0"/>
              </a:spcBef>
              <a:spcAft>
                <a:spcPts val="900"/>
              </a:spcAft>
              <a:buSzPts val="1800"/>
              <a:buNone/>
            </a:pPr>
            <a:r>
              <a:rPr lang="en-US" sz="1800" dirty="0">
                <a:hlinkClick r:id="rId4"/>
              </a:rPr>
              <a:t>https://</a:t>
            </a:r>
            <a:r>
              <a:rPr lang="en-US" sz="1800" dirty="0" err="1">
                <a:hlinkClick r:id="rId4"/>
              </a:rPr>
              <a:t>aka.ms</a:t>
            </a:r>
            <a:r>
              <a:rPr lang="en-US" sz="1800" dirty="0">
                <a:hlinkClick r:id="rId4"/>
              </a:rPr>
              <a:t>/terraform</a:t>
            </a:r>
            <a:endParaRPr lang="en-US" sz="1800" dirty="0"/>
          </a:p>
          <a:p>
            <a:pPr marL="0" indent="0">
              <a:lnSpc>
                <a:spcPct val="130000"/>
              </a:lnSpc>
              <a:spcBef>
                <a:spcPts val="0"/>
              </a:spcBef>
              <a:spcAft>
                <a:spcPts val="900"/>
              </a:spcAft>
              <a:buSzPts val="1800"/>
              <a:buNone/>
            </a:pPr>
            <a:r>
              <a:rPr lang="en-US" sz="1800" dirty="0">
                <a:hlinkClick r:id="rId5"/>
              </a:rPr>
              <a:t>https://</a:t>
            </a:r>
            <a:r>
              <a:rPr lang="en-US" sz="1800" dirty="0" err="1">
                <a:hlinkClick r:id="rId5"/>
              </a:rPr>
              <a:t>aka.ms</a:t>
            </a:r>
            <a:r>
              <a:rPr lang="en-US" sz="1800" dirty="0">
                <a:hlinkClick r:id="rId5"/>
              </a:rPr>
              <a:t>/</a:t>
            </a:r>
            <a:r>
              <a:rPr lang="en-US" sz="1800" dirty="0" err="1">
                <a:hlinkClick r:id="rId5"/>
              </a:rPr>
              <a:t>terraformdocs</a:t>
            </a:r>
            <a:endParaRPr lang="en-US" sz="1800" dirty="0"/>
          </a:p>
          <a:p>
            <a:pPr marL="0" indent="0">
              <a:lnSpc>
                <a:spcPct val="130000"/>
              </a:lnSpc>
              <a:spcBef>
                <a:spcPts val="0"/>
              </a:spcBef>
              <a:spcAft>
                <a:spcPts val="900"/>
              </a:spcAft>
              <a:buSzPts val="1800"/>
              <a:buNone/>
            </a:pPr>
            <a:endParaRPr lang="en-US" sz="1800" dirty="0"/>
          </a:p>
        </p:txBody>
      </p:sp>
      <p:pic>
        <p:nvPicPr>
          <p:cNvPr id="5" name="Picture 5" descr="Picture 5">
            <a:extLst>
              <a:ext uri="{FF2B5EF4-FFF2-40B4-BE49-F238E27FC236}">
                <a16:creationId xmlns:a16="http://schemas.microsoft.com/office/drawing/2014/main" id="{2AE3B779-A2DA-F34B-8FF2-FC5F6F925F86}"/>
              </a:ext>
            </a:extLst>
          </p:cNvPr>
          <p:cNvPicPr>
            <a:picLocks noChangeAspect="1"/>
          </p:cNvPicPr>
          <p:nvPr/>
        </p:nvPicPr>
        <p:blipFill>
          <a:blip r:embed="rId6"/>
          <a:stretch>
            <a:fillRect/>
          </a:stretch>
        </p:blipFill>
        <p:spPr>
          <a:xfrm>
            <a:off x="4833095" y="1413352"/>
            <a:ext cx="4097985" cy="3055739"/>
          </a:xfrm>
          <a:prstGeom prst="rect">
            <a:avLst/>
          </a:prstGeom>
          <a:ln w="38100" cap="sq">
            <a:solidFill>
              <a:srgbClr val="000000"/>
            </a:solidFill>
            <a:miter/>
          </a:ln>
          <a:effectLst>
            <a:outerShdw blurRad="50800" dist="38100" dir="2700000" rotWithShape="0">
              <a:srgbClr val="000000">
                <a:alpha val="43000"/>
              </a:srgbClr>
            </a:outerShdw>
          </a:effectLst>
        </p:spPr>
      </p:pic>
    </p:spTree>
    <p:extLst>
      <p:ext uri="{BB962C8B-B14F-4D97-AF65-F5344CB8AC3E}">
        <p14:creationId xmlns:p14="http://schemas.microsoft.com/office/powerpoint/2010/main" val="2679794503"/>
      </p:ext>
    </p:extLst>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nSpc>
                <a:spcPct val="100000"/>
              </a:lnSpc>
              <a:spcBef>
                <a:spcPts val="800"/>
              </a:spcBef>
              <a:buClr>
                <a:srgbClr val="000000"/>
              </a:buClr>
              <a:buSzPts val="1800"/>
              <a:buNone/>
            </a:pPr>
            <a:r>
              <a:rPr lang="en-US" sz="3200" b="1" dirty="0">
                <a:solidFill>
                  <a:srgbClr val="000000"/>
                </a:solidFill>
              </a:rPr>
              <a:t>What’s in the Workshop</a:t>
            </a:r>
            <a:endParaRPr lang="en-US" sz="800" dirty="0"/>
          </a:p>
        </p:txBody>
      </p:sp>
      <p:sp>
        <p:nvSpPr>
          <p:cNvPr id="620" name="Google Shape;620;p105"/>
          <p:cNvSpPr txBox="1">
            <a:spLocks noGrp="1"/>
          </p:cNvSpPr>
          <p:nvPr>
            <p:ph type="body" idx="4294967295"/>
          </p:nvPr>
        </p:nvSpPr>
        <p:spPr>
          <a:xfrm>
            <a:off x="457200" y="1648148"/>
            <a:ext cx="8172600" cy="29445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900"/>
              </a:spcAft>
              <a:buClr>
                <a:srgbClr val="484861"/>
              </a:buClr>
              <a:buSzPts val="1800"/>
              <a:buFont typeface="Open Sans"/>
              <a:buNone/>
            </a:pPr>
            <a:r>
              <a:rPr lang="en-GB" sz="1800" dirty="0"/>
              <a:t>Slides -&gt; Challenges -&gt; Slides -&gt; Challenges</a:t>
            </a:r>
          </a:p>
          <a:p>
            <a:pPr marL="0" lvl="0" indent="0" algn="l" rtl="0">
              <a:lnSpc>
                <a:spcPct val="130000"/>
              </a:lnSpc>
              <a:spcBef>
                <a:spcPts val="0"/>
              </a:spcBef>
              <a:spcAft>
                <a:spcPts val="900"/>
              </a:spcAft>
              <a:buClr>
                <a:srgbClr val="484861"/>
              </a:buClr>
              <a:buSzPts val="1800"/>
              <a:buFont typeface="Open Sans"/>
              <a:buNone/>
            </a:pPr>
            <a:endParaRPr lang="en-GB" sz="1800" dirty="0"/>
          </a:p>
          <a:p>
            <a:pPr marL="0" lvl="0" indent="0" algn="l" rtl="0">
              <a:lnSpc>
                <a:spcPct val="130000"/>
              </a:lnSpc>
              <a:spcBef>
                <a:spcPts val="0"/>
              </a:spcBef>
              <a:spcAft>
                <a:spcPts val="900"/>
              </a:spcAft>
              <a:buClr>
                <a:srgbClr val="484861"/>
              </a:buClr>
              <a:buSzPts val="1800"/>
              <a:buFont typeface="Open Sans"/>
              <a:buNone/>
            </a:pPr>
            <a:r>
              <a:rPr lang="en-GB" sz="1800" dirty="0"/>
              <a:t>Workshop Repository-&gt;</a:t>
            </a:r>
          </a:p>
          <a:p>
            <a:pPr marL="0" lvl="0" indent="0" algn="l" rtl="0">
              <a:lnSpc>
                <a:spcPct val="130000"/>
              </a:lnSpc>
              <a:spcBef>
                <a:spcPts val="0"/>
              </a:spcBef>
              <a:spcAft>
                <a:spcPts val="900"/>
              </a:spcAft>
              <a:buClr>
                <a:srgbClr val="484861"/>
              </a:buClr>
              <a:buSzPts val="1800"/>
              <a:buFont typeface="Open Sans"/>
              <a:buNone/>
            </a:pPr>
            <a:r>
              <a:rPr lang="en-GB" sz="1800" dirty="0">
                <a:hlinkClick r:id="rId4"/>
              </a:rPr>
              <a:t>https://github.com/Zenocolo/AzureTerraformWorkshop/blob/PAPCP</a:t>
            </a:r>
            <a:r>
              <a:rPr lang="en-GB" sz="1800" dirty="0"/>
              <a:t> </a:t>
            </a:r>
          </a:p>
          <a:p>
            <a:pPr marL="0" lvl="0" indent="0" algn="l" rtl="0">
              <a:lnSpc>
                <a:spcPct val="130000"/>
              </a:lnSpc>
              <a:spcBef>
                <a:spcPts val="0"/>
              </a:spcBef>
              <a:spcAft>
                <a:spcPts val="900"/>
              </a:spcAft>
              <a:buClr>
                <a:srgbClr val="484861"/>
              </a:buClr>
              <a:buSzPts val="1800"/>
              <a:buFont typeface="Open Sans"/>
              <a:buNone/>
            </a:pPr>
            <a:endParaRPr lang="en-GB" sz="1800" dirty="0"/>
          </a:p>
          <a:p>
            <a:pPr marL="0" lvl="0" indent="0" algn="l" rtl="0">
              <a:lnSpc>
                <a:spcPct val="130000"/>
              </a:lnSpc>
              <a:spcBef>
                <a:spcPts val="0"/>
              </a:spcBef>
              <a:spcAft>
                <a:spcPts val="900"/>
              </a:spcAft>
              <a:buClr>
                <a:srgbClr val="484861"/>
              </a:buClr>
              <a:buSzPts val="1800"/>
              <a:buFont typeface="Open Sans"/>
              <a:buNone/>
            </a:pPr>
            <a:endParaRPr sz="1800" dirty="0"/>
          </a:p>
        </p:txBody>
      </p:sp>
    </p:spTree>
    <p:extLst>
      <p:ext uri="{BB962C8B-B14F-4D97-AF65-F5344CB8AC3E}">
        <p14:creationId xmlns:p14="http://schemas.microsoft.com/office/powerpoint/2010/main" val="3837791136"/>
      </p:ext>
    </p:extLst>
  </p:cSld>
  <p:clrMapOvr>
    <a:masterClrMapping/>
  </p:clrMapOvr>
  <p:transition spd="med">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Microsoft &lt;3 Terraform</a:t>
            </a:r>
          </a:p>
          <a:p>
            <a:pPr marL="0" lvl="0" indent="0" algn="l" rtl="0">
              <a:lnSpc>
                <a:spcPct val="100000"/>
              </a:lnSpc>
              <a:spcBef>
                <a:spcPts val="800"/>
              </a:spcBef>
              <a:spcAft>
                <a:spcPts val="0"/>
              </a:spcAft>
              <a:buClr>
                <a:srgbClr val="000000"/>
              </a:buClr>
              <a:buSzPts val="1800"/>
              <a:buFont typeface="Open Sans"/>
              <a:buNone/>
            </a:pPr>
            <a:r>
              <a:rPr lang="en-US" sz="1800" b="1" dirty="0">
                <a:solidFill>
                  <a:srgbClr val="000000"/>
                </a:solidFill>
              </a:rPr>
              <a:t>Azure Cloud Shell Integration</a:t>
            </a:r>
            <a:endParaRPr lang="en-US" sz="500" dirty="0"/>
          </a:p>
        </p:txBody>
      </p:sp>
      <p:pic>
        <p:nvPicPr>
          <p:cNvPr id="6" name="Picture 5" descr="Picture 5">
            <a:extLst>
              <a:ext uri="{FF2B5EF4-FFF2-40B4-BE49-F238E27FC236}">
                <a16:creationId xmlns:a16="http://schemas.microsoft.com/office/drawing/2014/main" id="{F91D2F61-D809-7F44-9498-D11BBFEDF5E3}"/>
              </a:ext>
            </a:extLst>
          </p:cNvPr>
          <p:cNvPicPr>
            <a:picLocks noChangeAspect="1"/>
          </p:cNvPicPr>
          <p:nvPr/>
        </p:nvPicPr>
        <p:blipFill>
          <a:blip r:embed="rId4"/>
          <a:stretch>
            <a:fillRect/>
          </a:stretch>
        </p:blipFill>
        <p:spPr>
          <a:xfrm>
            <a:off x="457200" y="1413352"/>
            <a:ext cx="4339842" cy="3432498"/>
          </a:xfrm>
          <a:prstGeom prst="rect">
            <a:avLst/>
          </a:prstGeom>
          <a:ln w="12700">
            <a:miter lim="400000"/>
          </a:ln>
        </p:spPr>
      </p:pic>
    </p:spTree>
    <p:extLst>
      <p:ext uri="{BB962C8B-B14F-4D97-AF65-F5344CB8AC3E}">
        <p14:creationId xmlns:p14="http://schemas.microsoft.com/office/powerpoint/2010/main" val="225044793"/>
      </p:ext>
    </p:extLst>
  </p:cSld>
  <p:clrMapOvr>
    <a:masterClrMapping/>
  </p:clrMapOvr>
  <p:transition spd="med">
    <p:fade thruBlk="1"/>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Microsoft &lt;3 Terraform</a:t>
            </a:r>
          </a:p>
          <a:p>
            <a:pPr marL="0" lvl="0" indent="0" algn="l" rtl="0">
              <a:lnSpc>
                <a:spcPct val="100000"/>
              </a:lnSpc>
              <a:spcBef>
                <a:spcPts val="800"/>
              </a:spcBef>
              <a:spcAft>
                <a:spcPts val="0"/>
              </a:spcAft>
              <a:buClr>
                <a:srgbClr val="000000"/>
              </a:buClr>
              <a:buSzPts val="1800"/>
              <a:buFont typeface="Open Sans"/>
              <a:buNone/>
            </a:pPr>
            <a:r>
              <a:rPr lang="en-US" sz="1800" b="1" dirty="0">
                <a:solidFill>
                  <a:srgbClr val="000000"/>
                </a:solidFill>
              </a:rPr>
              <a:t>VS Code Extension</a:t>
            </a:r>
            <a:endParaRPr lang="en-US" sz="500" dirty="0"/>
          </a:p>
        </p:txBody>
      </p:sp>
      <p:pic>
        <p:nvPicPr>
          <p:cNvPr id="5" name="Picture 4" descr="Picture 4">
            <a:extLst>
              <a:ext uri="{FF2B5EF4-FFF2-40B4-BE49-F238E27FC236}">
                <a16:creationId xmlns:a16="http://schemas.microsoft.com/office/drawing/2014/main" id="{8B313EA3-166F-F345-B8D5-4431A6D1DE64}"/>
              </a:ext>
            </a:extLst>
          </p:cNvPr>
          <p:cNvPicPr>
            <a:picLocks noChangeAspect="1"/>
          </p:cNvPicPr>
          <p:nvPr/>
        </p:nvPicPr>
        <p:blipFill>
          <a:blip r:embed="rId4"/>
          <a:stretch>
            <a:fillRect/>
          </a:stretch>
        </p:blipFill>
        <p:spPr>
          <a:xfrm>
            <a:off x="457200" y="1577498"/>
            <a:ext cx="3861720" cy="3272587"/>
          </a:xfrm>
          <a:prstGeom prst="rect">
            <a:avLst/>
          </a:prstGeom>
          <a:ln w="12700">
            <a:miter lim="400000"/>
          </a:ln>
        </p:spPr>
      </p:pic>
    </p:spTree>
    <p:extLst>
      <p:ext uri="{BB962C8B-B14F-4D97-AF65-F5344CB8AC3E}">
        <p14:creationId xmlns:p14="http://schemas.microsoft.com/office/powerpoint/2010/main" val="2879598927"/>
      </p:ext>
    </p:extLst>
  </p:cSld>
  <p:clrMapOvr>
    <a:masterClrMapping/>
  </p:clrMapOvr>
  <p:transition spd="med">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Microsoft &lt;3 Terraform</a:t>
            </a:r>
          </a:p>
          <a:p>
            <a:pPr marL="0" lvl="0" indent="0">
              <a:lnSpc>
                <a:spcPct val="100000"/>
              </a:lnSpc>
              <a:spcBef>
                <a:spcPts val="800"/>
              </a:spcBef>
              <a:buClr>
                <a:srgbClr val="000000"/>
              </a:buClr>
              <a:buSzPts val="1800"/>
              <a:buNone/>
            </a:pPr>
            <a:r>
              <a:rPr lang="en-US" sz="1800" b="1" dirty="0">
                <a:solidFill>
                  <a:srgbClr val="000000"/>
                </a:solidFill>
              </a:rPr>
              <a:t>Terraform Marketplace Image</a:t>
            </a:r>
          </a:p>
          <a:p>
            <a:pPr marL="0" lvl="0" indent="0">
              <a:lnSpc>
                <a:spcPct val="100000"/>
              </a:lnSpc>
              <a:spcBef>
                <a:spcPts val="800"/>
              </a:spcBef>
              <a:buClr>
                <a:srgbClr val="000000"/>
              </a:buClr>
              <a:buSzPts val="1800"/>
              <a:buNone/>
            </a:pPr>
            <a:endParaRPr lang="en-US" sz="1800" b="1" dirty="0">
              <a:solidFill>
                <a:srgbClr val="000000"/>
              </a:solidFill>
            </a:endParaRPr>
          </a:p>
          <a:p>
            <a:pPr marL="0" lvl="0" indent="0" algn="l" rtl="0">
              <a:lnSpc>
                <a:spcPct val="100000"/>
              </a:lnSpc>
              <a:spcBef>
                <a:spcPts val="800"/>
              </a:spcBef>
              <a:spcAft>
                <a:spcPts val="0"/>
              </a:spcAft>
              <a:buClr>
                <a:srgbClr val="000000"/>
              </a:buClr>
              <a:buSzPts val="1800"/>
              <a:buFont typeface="Open Sans"/>
              <a:buNone/>
            </a:pPr>
            <a:endParaRPr lang="en-US" sz="500" dirty="0"/>
          </a:p>
        </p:txBody>
      </p:sp>
      <p:pic>
        <p:nvPicPr>
          <p:cNvPr id="2" name="Picture 1">
            <a:extLst>
              <a:ext uri="{FF2B5EF4-FFF2-40B4-BE49-F238E27FC236}">
                <a16:creationId xmlns:a16="http://schemas.microsoft.com/office/drawing/2014/main" id="{E7AB4AD7-62B7-DC43-9BFB-FDB3601A679E}"/>
              </a:ext>
            </a:extLst>
          </p:cNvPr>
          <p:cNvPicPr>
            <a:picLocks noChangeAspect="1"/>
          </p:cNvPicPr>
          <p:nvPr/>
        </p:nvPicPr>
        <p:blipFill>
          <a:blip r:embed="rId4"/>
          <a:stretch>
            <a:fillRect/>
          </a:stretch>
        </p:blipFill>
        <p:spPr>
          <a:xfrm>
            <a:off x="457200" y="1459679"/>
            <a:ext cx="6709608" cy="3226595"/>
          </a:xfrm>
          <a:prstGeom prst="rect">
            <a:avLst/>
          </a:prstGeom>
        </p:spPr>
      </p:pic>
    </p:spTree>
    <p:extLst>
      <p:ext uri="{BB962C8B-B14F-4D97-AF65-F5344CB8AC3E}">
        <p14:creationId xmlns:p14="http://schemas.microsoft.com/office/powerpoint/2010/main" val="178642676"/>
      </p:ext>
    </p:extLst>
  </p:cSld>
  <p:clrMapOvr>
    <a:masterClrMapping/>
  </p:clrMapOvr>
  <p:transition spd="med">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GB" sz="3600" b="1" dirty="0">
                <a:solidFill>
                  <a:schemeClr val="accent6"/>
                </a:solidFill>
                <a:latin typeface="Open Sans"/>
                <a:ea typeface="Open Sans"/>
                <a:cs typeface="Open Sans"/>
                <a:sym typeface="Open Sans"/>
              </a:rPr>
              <a:t>Terraform Configuration</a:t>
            </a:r>
            <a:endParaRPr sz="500" dirty="0"/>
          </a:p>
        </p:txBody>
      </p:sp>
    </p:spTree>
    <p:extLst>
      <p:ext uri="{BB962C8B-B14F-4D97-AF65-F5344CB8AC3E}">
        <p14:creationId xmlns:p14="http://schemas.microsoft.com/office/powerpoint/2010/main" val="3820037856"/>
      </p:ext>
    </p:extLst>
  </p:cSld>
  <p:clrMapOvr>
    <a:masterClrMapping/>
  </p:clrMapOvr>
  <p:transition spd="med">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Terraform</a:t>
            </a:r>
          </a:p>
        </p:txBody>
      </p:sp>
      <p:sp>
        <p:nvSpPr>
          <p:cNvPr id="2" name="Text Placeholder 1">
            <a:extLst>
              <a:ext uri="{FF2B5EF4-FFF2-40B4-BE49-F238E27FC236}">
                <a16:creationId xmlns:a16="http://schemas.microsoft.com/office/drawing/2014/main" id="{C7FF429B-4A0C-4805-3EB1-104F08792CD1}"/>
              </a:ext>
            </a:extLst>
          </p:cNvPr>
          <p:cNvSpPr txBox="1">
            <a:spLocks/>
          </p:cNvSpPr>
          <p:nvPr/>
        </p:nvSpPr>
        <p:spPr>
          <a:xfrm>
            <a:off x="457200" y="1219505"/>
            <a:ext cx="21745482" cy="9241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8" tIns="121918" rIns="121918" bIns="121918">
            <a:normAutofit/>
          </a:bodyPr>
          <a:lstStyle>
            <a:lvl1pPr marL="457200" marR="0" indent="-4572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1pPr>
            <a:lvl2pPr marL="800100" marR="0" indent="-51435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2pPr>
            <a:lvl3pPr marL="1103765"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3pPr>
            <a:lvl4pPr marL="1330777"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4pPr>
            <a:lvl5pPr marL="1557112" marR="0" indent="-58238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marR="0" lvl="0" indent="0" algn="l" defTabSz="1828800" rtl="0" eaLnBrk="1" fontAlgn="auto" latinLnBrk="0" hangingPunct="1">
              <a:lnSpc>
                <a:spcPct val="90000"/>
              </a:lnSpc>
              <a:spcBef>
                <a:spcPts val="1600"/>
              </a:spcBef>
              <a:spcAft>
                <a:spcPts val="0"/>
              </a:spcAft>
              <a:buClr>
                <a:srgbClr val="7C8797"/>
              </a:buClr>
              <a:buSzTx/>
              <a:buFont typeface="Wingdings"/>
              <a:buNone/>
              <a:tabLst/>
              <a:defRPr/>
            </a:pPr>
            <a:endParaRPr kumimoji="0" lang="en-GB" sz="1400" b="0" i="0" u="none" strike="noStrike" kern="0" cap="none" spc="0" normalizeH="0" baseline="0" noProof="0" dirty="0">
              <a:ln>
                <a:noFill/>
              </a:ln>
              <a:solidFill>
                <a:srgbClr val="44546A"/>
              </a:solidFill>
              <a:effectLst/>
              <a:uLnTx/>
              <a:uFillTx/>
              <a:latin typeface="Verdana"/>
              <a:ea typeface="Verdana"/>
              <a:cs typeface="Verdana"/>
              <a:sym typeface="Verdana"/>
            </a:endParaRPr>
          </a:p>
          <a:p>
            <a:pPr marL="0" marR="0" lvl="0" indent="0" algn="l" defTabSz="1828800" rtl="0" eaLnBrk="1" fontAlgn="auto" latinLnBrk="0" hangingPunct="1">
              <a:lnSpc>
                <a:spcPct val="90000"/>
              </a:lnSpc>
              <a:spcBef>
                <a:spcPts val="0"/>
              </a:spcBef>
              <a:spcAft>
                <a:spcPts val="0"/>
              </a:spcAft>
              <a:buClr>
                <a:srgbClr val="7C8797"/>
              </a:buClr>
              <a:buSzTx/>
              <a:buFont typeface="Wingdings"/>
              <a:buNone/>
              <a:tabLst/>
              <a:defRPr>
                <a:solidFill>
                  <a:srgbClr val="D73A49"/>
                </a:solidFill>
                <a:latin typeface="Menlo"/>
                <a:ea typeface="Menlo"/>
                <a:cs typeface="Menlo"/>
                <a:sym typeface="Menlo"/>
              </a:defRPr>
            </a:pPr>
            <a:r>
              <a:rPr kumimoji="0" lang="en-GB" sz="1400" b="0" i="0" u="none" strike="noStrike" kern="0" cap="none" spc="0" normalizeH="0" baseline="0" noProof="0" dirty="0">
                <a:ln>
                  <a:noFill/>
                </a:ln>
                <a:solidFill>
                  <a:srgbClr val="D73A49"/>
                </a:solidFill>
                <a:effectLst/>
                <a:uLnTx/>
                <a:uFillTx/>
                <a:latin typeface="Menlo"/>
                <a:ea typeface="Menlo"/>
                <a:cs typeface="Menlo"/>
                <a:sym typeface="Menlo"/>
              </a:rPr>
              <a:t>terraform</a:t>
            </a:r>
            <a:r>
              <a:rPr kumimoji="0" lang="en-GB" sz="1400" b="0" i="0" u="none" strike="noStrike" kern="0" cap="none" spc="0" normalizeH="0" baseline="0" noProof="0" dirty="0">
                <a:ln>
                  <a:noFill/>
                </a:ln>
                <a:solidFill>
                  <a:srgbClr val="24292E"/>
                </a:solidFill>
                <a:effectLst/>
                <a:uLnTx/>
                <a:uFillTx/>
                <a:latin typeface="Menlo"/>
                <a:ea typeface="Menlo"/>
                <a:cs typeface="Menlo"/>
                <a:sym typeface="Menlo"/>
              </a:rPr>
              <a:t> {</a:t>
            </a:r>
            <a:endParaRPr kumimoji="0" lang="en-GB" sz="1400" b="0" i="0" u="none" strike="noStrike" kern="0" cap="none" spc="0" normalizeH="0" baseline="0" noProof="0" dirty="0">
              <a:ln>
                <a:noFill/>
              </a:ln>
              <a:solidFill>
                <a:srgbClr val="D73A49"/>
              </a:solidFill>
              <a:effectLst/>
              <a:uLnTx/>
              <a:uFillTx/>
              <a:latin typeface="Calibri"/>
              <a:ea typeface="+mj-ea"/>
              <a:cs typeface="Calibri"/>
              <a:sym typeface="Calibri"/>
            </a:endParaRPr>
          </a:p>
          <a:p>
            <a:pPr marL="0" marR="0" lvl="0" indent="0" algn="l" defTabSz="1828800" rtl="0" eaLnBrk="1" fontAlgn="auto" latinLnBrk="0" hangingPunct="1">
              <a:lnSpc>
                <a:spcPct val="90000"/>
              </a:lnSpc>
              <a:spcBef>
                <a:spcPts val="0"/>
              </a:spcBef>
              <a:spcAft>
                <a:spcPts val="0"/>
              </a:spcAft>
              <a:buClr>
                <a:srgbClr val="7C8797"/>
              </a:buClr>
              <a:buSzTx/>
              <a:buFont typeface="Wingdings"/>
              <a:buNone/>
              <a:tabLst/>
              <a:defRPr>
                <a:solidFill>
                  <a:srgbClr val="24292E"/>
                </a:solidFill>
                <a:latin typeface="Menlo"/>
                <a:ea typeface="Menlo"/>
                <a:cs typeface="Menlo"/>
                <a:sym typeface="Menlo"/>
              </a:defRPr>
            </a:pPr>
            <a:r>
              <a:rPr kumimoji="0" lang="en-GB" sz="1400" b="0" i="0" u="none" strike="noStrike" kern="0" cap="none" spc="0" normalizeH="0" baseline="0" noProof="0" dirty="0">
                <a:ln>
                  <a:noFill/>
                </a:ln>
                <a:solidFill>
                  <a:srgbClr val="24292E"/>
                </a:solidFill>
                <a:effectLst/>
                <a:uLnTx/>
                <a:uFillTx/>
                <a:latin typeface="Menlo"/>
                <a:ea typeface="Menlo"/>
                <a:cs typeface="Menlo"/>
                <a:sym typeface="Menlo"/>
              </a:rPr>
              <a:t>  </a:t>
            </a:r>
            <a:r>
              <a:rPr kumimoji="0" lang="en-GB" sz="1400" b="0" i="0" u="none" strike="noStrike" kern="0" cap="none" spc="0" normalizeH="0" baseline="0" noProof="0" dirty="0" err="1">
                <a:ln>
                  <a:noFill/>
                </a:ln>
                <a:solidFill>
                  <a:srgbClr val="24292E"/>
                </a:solidFill>
                <a:effectLst/>
                <a:uLnTx/>
                <a:uFillTx/>
                <a:latin typeface="Menlo"/>
                <a:ea typeface="Menlo"/>
                <a:cs typeface="Menlo"/>
                <a:sym typeface="Menlo"/>
              </a:rPr>
              <a:t>required_version</a:t>
            </a:r>
            <a:r>
              <a:rPr kumimoji="0" lang="en-GB" sz="1400" b="0" i="0" u="none" strike="noStrike" kern="0" cap="none" spc="0" normalizeH="0" baseline="0" noProof="0" dirty="0">
                <a:ln>
                  <a:noFill/>
                </a:ln>
                <a:solidFill>
                  <a:srgbClr val="24292E"/>
                </a:solidFill>
                <a:effectLst/>
                <a:uLnTx/>
                <a:uFillTx/>
                <a:latin typeface="Menlo"/>
                <a:ea typeface="Menlo"/>
                <a:cs typeface="Menlo"/>
                <a:sym typeface="Menlo"/>
              </a:rPr>
              <a:t> </a:t>
            </a:r>
            <a:r>
              <a:rPr kumimoji="0" lang="en-GB" sz="1400" b="0" i="0" u="none" strike="noStrike" kern="0" cap="none" spc="0" normalizeH="0" baseline="0" noProof="0" dirty="0">
                <a:ln>
                  <a:noFill/>
                </a:ln>
                <a:solidFill>
                  <a:srgbClr val="D73A49"/>
                </a:solidFill>
                <a:effectLst/>
                <a:uLnTx/>
                <a:uFillTx/>
                <a:latin typeface="Menlo"/>
                <a:ea typeface="Menlo"/>
                <a:cs typeface="Menlo"/>
                <a:sym typeface="Menlo"/>
              </a:rPr>
              <a:t>=</a:t>
            </a:r>
            <a:r>
              <a:rPr kumimoji="0" lang="en-GB" sz="1400" b="0" i="0" u="none" strike="noStrike" kern="0" cap="none" spc="0" normalizeH="0" baseline="0" noProof="0" dirty="0">
                <a:ln>
                  <a:noFill/>
                </a:ln>
                <a:solidFill>
                  <a:srgbClr val="24292E"/>
                </a:solidFill>
                <a:effectLst/>
                <a:uLnTx/>
                <a:uFillTx/>
                <a:latin typeface="Menlo"/>
                <a:ea typeface="Menlo"/>
                <a:cs typeface="Menlo"/>
                <a:sym typeface="Menlo"/>
              </a:rPr>
              <a:t> </a:t>
            </a:r>
            <a:r>
              <a:rPr kumimoji="0" lang="en-GB" sz="1400" b="0" i="0" u="none" strike="noStrike" kern="0" cap="none" spc="0" normalizeH="0" baseline="0" noProof="0" dirty="0">
                <a:ln>
                  <a:noFill/>
                </a:ln>
                <a:solidFill>
                  <a:srgbClr val="22863A"/>
                </a:solidFill>
                <a:effectLst/>
                <a:uLnTx/>
                <a:uFillTx/>
                <a:latin typeface="Menlo"/>
                <a:ea typeface="Menlo"/>
                <a:cs typeface="Menlo"/>
                <a:sym typeface="Menlo"/>
              </a:rPr>
              <a:t>"= </a:t>
            </a:r>
            <a:r>
              <a:rPr lang="en-US" sz="1400" dirty="0">
                <a:latin typeface="Menlo"/>
                <a:ea typeface="Menlo"/>
                <a:cs typeface="Menlo"/>
                <a:sym typeface="Menlo"/>
              </a:rPr>
              <a:t>1.5.7</a:t>
            </a:r>
            <a:r>
              <a:rPr kumimoji="0" lang="en-GB" sz="1400" b="0" i="0" u="none" strike="noStrike" kern="0" cap="none" spc="0" normalizeH="0" baseline="0" noProof="0" dirty="0">
                <a:ln>
                  <a:noFill/>
                </a:ln>
                <a:solidFill>
                  <a:srgbClr val="22863A"/>
                </a:solidFill>
                <a:effectLst/>
                <a:uLnTx/>
                <a:uFillTx/>
                <a:latin typeface="Menlo"/>
                <a:ea typeface="Menlo"/>
                <a:cs typeface="Menlo"/>
                <a:sym typeface="Menlo"/>
              </a:rPr>
              <a:t>"</a:t>
            </a:r>
            <a:endParaRPr kumimoji="0" lang="en-GB" sz="1400" b="0" i="0" u="none" strike="noStrike" kern="0" cap="none" spc="0" normalizeH="0" baseline="0" noProof="0" dirty="0">
              <a:ln>
                <a:noFill/>
              </a:ln>
              <a:solidFill>
                <a:srgbClr val="24292E"/>
              </a:solidFill>
              <a:effectLst/>
              <a:uLnTx/>
              <a:uFillTx/>
              <a:latin typeface="Calibri"/>
              <a:ea typeface="+mj-ea"/>
              <a:cs typeface="Calibri"/>
              <a:sym typeface="Calibri"/>
            </a:endParaRPr>
          </a:p>
          <a:p>
            <a:pPr marL="0" marR="0" lvl="0" indent="0" algn="l" defTabSz="1828800" rtl="0" eaLnBrk="1" fontAlgn="auto" latinLnBrk="0" hangingPunct="1">
              <a:lnSpc>
                <a:spcPct val="90000"/>
              </a:lnSpc>
              <a:spcBef>
                <a:spcPts val="0"/>
              </a:spcBef>
              <a:spcAft>
                <a:spcPts val="0"/>
              </a:spcAft>
              <a:buClr>
                <a:srgbClr val="7C8797"/>
              </a:buClr>
              <a:buSzTx/>
              <a:buFont typeface="Wingdings"/>
              <a:buNone/>
              <a:tabLst/>
              <a:defRPr>
                <a:solidFill>
                  <a:srgbClr val="24292E"/>
                </a:solidFill>
                <a:latin typeface="Menlo"/>
                <a:ea typeface="Menlo"/>
                <a:cs typeface="Menlo"/>
                <a:sym typeface="Menlo"/>
              </a:defRPr>
            </a:pPr>
            <a:r>
              <a:rPr kumimoji="0" lang="en-GB" sz="1400" b="0" i="0" u="none" strike="noStrike" kern="0" cap="none" spc="0" normalizeH="0" baseline="0" noProof="0" dirty="0">
                <a:ln>
                  <a:noFill/>
                </a:ln>
                <a:solidFill>
                  <a:srgbClr val="24292E"/>
                </a:solidFill>
                <a:effectLst/>
                <a:uLnTx/>
                <a:uFillTx/>
                <a:latin typeface="Menlo"/>
                <a:ea typeface="Menlo"/>
                <a:cs typeface="Menlo"/>
                <a:sym typeface="Menlo"/>
              </a:rPr>
              <a:t>}</a:t>
            </a:r>
            <a:endParaRPr kumimoji="0" lang="en-GB" sz="1400" b="0" i="0" u="none" strike="noStrike" kern="0" cap="none" spc="0" normalizeH="0" baseline="0" noProof="0" dirty="0">
              <a:ln>
                <a:noFill/>
              </a:ln>
              <a:solidFill>
                <a:srgbClr val="24292E"/>
              </a:solidFill>
              <a:effectLst/>
              <a:uLnTx/>
              <a:uFillTx/>
              <a:latin typeface="Calibri"/>
              <a:ea typeface="+mj-ea"/>
              <a:cs typeface="Calibri"/>
              <a:sym typeface="Calibri"/>
            </a:endParaRPr>
          </a:p>
          <a:p>
            <a:pPr marL="0" marR="0" lvl="0" indent="0" algn="l" defTabSz="1828800" rtl="0" eaLnBrk="1" fontAlgn="auto" latinLnBrk="0" hangingPunct="1">
              <a:lnSpc>
                <a:spcPct val="90000"/>
              </a:lnSpc>
              <a:spcBef>
                <a:spcPts val="0"/>
              </a:spcBef>
              <a:spcAft>
                <a:spcPts val="0"/>
              </a:spcAft>
              <a:buClr>
                <a:srgbClr val="7C8797"/>
              </a:buClr>
              <a:buSzTx/>
              <a:buFont typeface="Wingdings"/>
              <a:buNone/>
              <a:tabLst/>
              <a:defRPr>
                <a:latin typeface="+mj-lt"/>
                <a:ea typeface="+mj-ea"/>
                <a:cs typeface="+mj-cs"/>
                <a:sym typeface="Calibri"/>
              </a:defRPr>
            </a:pPr>
            <a:r>
              <a:rPr kumimoji="0" lang="en-GB" sz="1400" b="0" i="0" u="none" strike="noStrike" kern="0" cap="none" spc="0" normalizeH="0" baseline="0" noProof="0" dirty="0">
                <a:ln>
                  <a:noFill/>
                </a:ln>
                <a:solidFill>
                  <a:srgbClr val="44546A"/>
                </a:solidFill>
                <a:effectLst/>
                <a:uLnTx/>
                <a:uFillTx/>
                <a:latin typeface="Calibri"/>
                <a:ea typeface="+mj-ea"/>
                <a:cs typeface="Calibri"/>
                <a:sym typeface="Calibri"/>
              </a:rPr>
              <a:t> </a:t>
            </a:r>
          </a:p>
        </p:txBody>
      </p:sp>
      <p:graphicFrame>
        <p:nvGraphicFramePr>
          <p:cNvPr id="4" name="Table 6">
            <a:extLst>
              <a:ext uri="{FF2B5EF4-FFF2-40B4-BE49-F238E27FC236}">
                <a16:creationId xmlns:a16="http://schemas.microsoft.com/office/drawing/2014/main" id="{50C3C81A-732B-33F4-4E76-21D9BFEDCE72}"/>
              </a:ext>
            </a:extLst>
          </p:cNvPr>
          <p:cNvGraphicFramePr/>
          <p:nvPr>
            <p:extLst>
              <p:ext uri="{D42A27DB-BD31-4B8C-83A1-F6EECF244321}">
                <p14:modId xmlns:p14="http://schemas.microsoft.com/office/powerpoint/2010/main" val="2748766688"/>
              </p:ext>
            </p:extLst>
          </p:nvPr>
        </p:nvGraphicFramePr>
        <p:xfrm>
          <a:off x="1200573" y="2346960"/>
          <a:ext cx="4797213" cy="1286076"/>
        </p:xfrm>
        <a:graphic>
          <a:graphicData uri="http://schemas.openxmlformats.org/drawingml/2006/table">
            <a:tbl>
              <a:tblPr bandRow="1"/>
              <a:tblGrid>
                <a:gridCol w="467421">
                  <a:extLst>
                    <a:ext uri="{9D8B030D-6E8A-4147-A177-3AD203B41FA5}">
                      <a16:colId xmlns:a16="http://schemas.microsoft.com/office/drawing/2014/main" val="20000"/>
                    </a:ext>
                  </a:extLst>
                </a:gridCol>
                <a:gridCol w="2680486">
                  <a:extLst>
                    <a:ext uri="{9D8B030D-6E8A-4147-A177-3AD203B41FA5}">
                      <a16:colId xmlns:a16="http://schemas.microsoft.com/office/drawing/2014/main" val="20001"/>
                    </a:ext>
                  </a:extLst>
                </a:gridCol>
                <a:gridCol w="1649306">
                  <a:extLst>
                    <a:ext uri="{9D8B030D-6E8A-4147-A177-3AD203B41FA5}">
                      <a16:colId xmlns:a16="http://schemas.microsoft.com/office/drawing/2014/main" val="20002"/>
                    </a:ext>
                  </a:extLst>
                </a:gridCol>
              </a:tblGrid>
              <a:tr h="276292">
                <a:tc>
                  <a:txBody>
                    <a:bodyPr/>
                    <a:lstStyle/>
                    <a:p>
                      <a:pPr>
                        <a:defRPr sz="1800"/>
                      </a:pPr>
                      <a:r>
                        <a:rPr sz="1200">
                          <a:latin typeface="Menlo"/>
                          <a:ea typeface="Menlo"/>
                          <a:cs typeface="Menlo"/>
                          <a:sym typeface="Menlo"/>
                        </a:rPr>
                        <a:t>=</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6E6"/>
                    </a:solidFill>
                  </a:tcPr>
                </a:tc>
                <a:tc>
                  <a:txBody>
                    <a:bodyPr/>
                    <a:lstStyle/>
                    <a:p>
                      <a:pPr>
                        <a:defRPr sz="1800"/>
                      </a:pPr>
                      <a:r>
                        <a:rPr sz="1200" dirty="0">
                          <a:latin typeface="Menlo"/>
                          <a:ea typeface="Menlo"/>
                          <a:cs typeface="Menlo"/>
                          <a:sym typeface="Menlo"/>
                        </a:rPr>
                        <a:t>Exact version equality</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6E6"/>
                    </a:solidFill>
                  </a:tcPr>
                </a:tc>
                <a:tc>
                  <a:txBody>
                    <a:bodyPr/>
                    <a:lstStyle/>
                    <a:p>
                      <a:pPr>
                        <a:defRPr sz="1800"/>
                      </a:pPr>
                      <a:r>
                        <a:rPr sz="1200" dirty="0">
                          <a:latin typeface="Menlo"/>
                          <a:ea typeface="Menlo"/>
                          <a:cs typeface="Menlo"/>
                          <a:sym typeface="Menlo"/>
                        </a:rPr>
                        <a:t>= </a:t>
                      </a:r>
                      <a:r>
                        <a:rPr lang="en-US" sz="1200" dirty="0">
                          <a:latin typeface="Menlo"/>
                          <a:ea typeface="Menlo"/>
                          <a:cs typeface="Menlo"/>
                          <a:sym typeface="Menlo"/>
                        </a:rPr>
                        <a:t>1</a:t>
                      </a:r>
                      <a:r>
                        <a:rPr sz="1200" dirty="0">
                          <a:latin typeface="Menlo"/>
                          <a:ea typeface="Menlo"/>
                          <a:cs typeface="Menlo"/>
                          <a:sym typeface="Menlo"/>
                        </a:rPr>
                        <a:t>.</a:t>
                      </a:r>
                      <a:r>
                        <a:rPr lang="en-US" sz="1200" dirty="0">
                          <a:latin typeface="Menlo"/>
                          <a:ea typeface="Menlo"/>
                          <a:cs typeface="Menlo"/>
                          <a:sym typeface="Menlo"/>
                        </a:rPr>
                        <a:t>5</a:t>
                      </a:r>
                      <a:r>
                        <a:rPr sz="1200" dirty="0">
                          <a:latin typeface="Menlo"/>
                          <a:ea typeface="Menlo"/>
                          <a:cs typeface="Menlo"/>
                          <a:sym typeface="Menlo"/>
                        </a:rPr>
                        <a:t>.</a:t>
                      </a:r>
                      <a:r>
                        <a:rPr lang="en-US" sz="1200" dirty="0">
                          <a:latin typeface="Menlo"/>
                          <a:ea typeface="Menlo"/>
                          <a:cs typeface="Menlo"/>
                          <a:sym typeface="Menlo"/>
                        </a:rPr>
                        <a:t>7</a:t>
                      </a:r>
                      <a:endParaRPr sz="1200" dirty="0">
                        <a:latin typeface="Menlo"/>
                        <a:ea typeface="Menlo"/>
                        <a:cs typeface="Menlo"/>
                        <a:sym typeface="Menlo"/>
                      </a:endParaRPr>
                    </a:p>
                  </a:txBody>
                  <a:tcPr marL="45720" marR="45720" horzOverflow="overflow">
                    <a:lnL w="12700">
                      <a:solidFill>
                        <a:srgbClr val="FFFFFF"/>
                      </a:solidFill>
                    </a:lnL>
                    <a:lnR w="12700">
                      <a:miter lim="400000"/>
                    </a:lnR>
                    <a:lnT w="12700">
                      <a:miter lim="400000"/>
                    </a:lnT>
                    <a:lnB w="12700">
                      <a:miter lim="400000"/>
                    </a:lnB>
                    <a:solidFill>
                      <a:srgbClr val="E6E6E6"/>
                    </a:solidFill>
                  </a:tcPr>
                </a:tc>
                <a:extLst>
                  <a:ext uri="{0D108BD9-81ED-4DB2-BD59-A6C34878D82A}">
                    <a16:rowId xmlns:a16="http://schemas.microsoft.com/office/drawing/2014/main" val="10000"/>
                  </a:ext>
                </a:extLst>
              </a:tr>
              <a:tr h="276292">
                <a:tc>
                  <a:txBody>
                    <a:bodyPr/>
                    <a:lstStyle/>
                    <a:p>
                      <a:pPr>
                        <a:defRPr sz="1800"/>
                      </a:pPr>
                      <a:r>
                        <a:rPr sz="1200">
                          <a:latin typeface="Menlo"/>
                          <a:ea typeface="Menlo"/>
                          <a:cs typeface="Menlo"/>
                          <a:sym typeface="Menlo"/>
                        </a:rPr>
                        <a:t>!=</a:t>
                      </a:r>
                    </a:p>
                  </a:txBody>
                  <a:tcPr marL="45720" marR="45720" horzOverflow="overflow">
                    <a:lnL w="12700">
                      <a:miter lim="400000"/>
                    </a:lnL>
                    <a:lnR w="12700">
                      <a:miter lim="400000"/>
                    </a:lnR>
                    <a:lnT w="12700">
                      <a:solidFill>
                        <a:srgbClr val="FFFFFF"/>
                      </a:solidFill>
                    </a:lnT>
                    <a:lnB w="12700">
                      <a:miter lim="400000"/>
                    </a:lnB>
                    <a:solidFill>
                      <a:srgbClr val="FFFFFF"/>
                    </a:solidFill>
                  </a:tcPr>
                </a:tc>
                <a:tc>
                  <a:txBody>
                    <a:bodyPr/>
                    <a:lstStyle/>
                    <a:p>
                      <a:pPr>
                        <a:defRPr sz="1800"/>
                      </a:pPr>
                      <a:r>
                        <a:rPr sz="1200">
                          <a:latin typeface="Menlo"/>
                          <a:ea typeface="Menlo"/>
                          <a:cs typeface="Menlo"/>
                          <a:sym typeface="Menlo"/>
                        </a:rPr>
                        <a:t>Exclude version</a:t>
                      </a:r>
                    </a:p>
                  </a:txBody>
                  <a:tcPr marL="45720" marR="45720" horzOverflow="overflow">
                    <a:lnL w="12700">
                      <a:miter lim="400000"/>
                    </a:lnL>
                    <a:lnR w="12700">
                      <a:miter lim="400000"/>
                    </a:lnR>
                    <a:lnT w="12700">
                      <a:solidFill>
                        <a:srgbClr val="FFFFFF"/>
                      </a:solidFill>
                    </a:lnT>
                    <a:lnB w="12700">
                      <a:miter lim="400000"/>
                    </a:lnB>
                    <a:solidFill>
                      <a:srgbClr val="FFFFFF"/>
                    </a:solidFill>
                  </a:tcPr>
                </a:tc>
                <a:tc>
                  <a:txBody>
                    <a:bodyPr/>
                    <a:lstStyle/>
                    <a:p>
                      <a:pPr>
                        <a:defRPr sz="1800"/>
                      </a:pPr>
                      <a:r>
                        <a:rPr sz="1200" dirty="0">
                          <a:latin typeface="Menlo"/>
                          <a:ea typeface="Menlo"/>
                          <a:cs typeface="Menlo"/>
                          <a:sym typeface="Menlo"/>
                        </a:rPr>
                        <a:t>!= </a:t>
                      </a:r>
                      <a:r>
                        <a:rPr lang="en-US" sz="1200" dirty="0">
                          <a:latin typeface="Menlo"/>
                          <a:ea typeface="Menlo"/>
                          <a:cs typeface="Menlo"/>
                          <a:sym typeface="Menlo"/>
                        </a:rPr>
                        <a:t>1.5.1</a:t>
                      </a:r>
                      <a:endParaRPr sz="1200" dirty="0">
                        <a:latin typeface="Menlo"/>
                        <a:ea typeface="Menlo"/>
                        <a:cs typeface="Menlo"/>
                        <a:sym typeface="Menlo"/>
                      </a:endParaRPr>
                    </a:p>
                  </a:txBody>
                  <a:tcPr marL="45720" marR="4572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r h="276292">
                <a:tc>
                  <a:txBody>
                    <a:bodyPr/>
                    <a:lstStyle/>
                    <a:p>
                      <a:pPr>
                        <a:defRPr sz="1800"/>
                      </a:pPr>
                      <a:r>
                        <a:rPr sz="1200">
                          <a:latin typeface="Menlo"/>
                          <a:ea typeface="Menlo"/>
                          <a:cs typeface="Menlo"/>
                          <a:sym typeface="Menlo"/>
                        </a:rPr>
                        <a:t>&gt; &gt;= &lt; &lt;=</a:t>
                      </a:r>
                    </a:p>
                  </a:txBody>
                  <a:tcPr marL="45720" marR="45720" horzOverflow="overflow">
                    <a:lnL w="12700">
                      <a:miter lim="400000"/>
                    </a:lnL>
                    <a:lnR w="12700">
                      <a:miter lim="400000"/>
                    </a:lnR>
                    <a:lnT w="12700">
                      <a:miter lim="400000"/>
                    </a:lnT>
                    <a:lnB w="12700">
                      <a:miter lim="400000"/>
                    </a:lnB>
                    <a:solidFill>
                      <a:srgbClr val="E6E6E6"/>
                    </a:solidFill>
                  </a:tcPr>
                </a:tc>
                <a:tc>
                  <a:txBody>
                    <a:bodyPr/>
                    <a:lstStyle/>
                    <a:p>
                      <a:pPr>
                        <a:defRPr sz="1800"/>
                      </a:pPr>
                      <a:r>
                        <a:rPr sz="1200">
                          <a:latin typeface="Menlo"/>
                          <a:ea typeface="Menlo"/>
                          <a:cs typeface="Menlo"/>
                          <a:sym typeface="Menlo"/>
                        </a:rPr>
                        <a:t>Version comparison</a:t>
                      </a:r>
                    </a:p>
                  </a:txBody>
                  <a:tcPr marL="45720" marR="45720" horzOverflow="overflow">
                    <a:lnL w="12700">
                      <a:miter lim="400000"/>
                    </a:lnL>
                    <a:lnR w="12700">
                      <a:miter lim="400000"/>
                    </a:lnR>
                    <a:lnT w="12700">
                      <a:miter lim="400000"/>
                    </a:lnT>
                    <a:lnB w="12700">
                      <a:miter lim="400000"/>
                    </a:lnB>
                    <a:solidFill>
                      <a:srgbClr val="E6E6E6"/>
                    </a:solidFill>
                  </a:tcPr>
                </a:tc>
                <a:tc>
                  <a:txBody>
                    <a:bodyPr/>
                    <a:lstStyle/>
                    <a:p>
                      <a:pPr>
                        <a:defRPr sz="1800"/>
                      </a:pPr>
                      <a:r>
                        <a:rPr sz="1200" dirty="0">
                          <a:latin typeface="Menlo"/>
                          <a:ea typeface="Menlo"/>
                          <a:cs typeface="Menlo"/>
                          <a:sym typeface="Menlo"/>
                        </a:rPr>
                        <a:t>&gt;= </a:t>
                      </a:r>
                      <a:r>
                        <a:rPr lang="en-US" sz="1200" dirty="0">
                          <a:latin typeface="Menlo"/>
                          <a:ea typeface="Menlo"/>
                          <a:cs typeface="Menlo"/>
                          <a:sym typeface="Menlo"/>
                        </a:rPr>
                        <a:t>1</a:t>
                      </a:r>
                      <a:r>
                        <a:rPr sz="1200" dirty="0">
                          <a:latin typeface="Menlo"/>
                          <a:ea typeface="Menlo"/>
                          <a:cs typeface="Menlo"/>
                          <a:sym typeface="Menlo"/>
                        </a:rPr>
                        <a:t>.</a:t>
                      </a:r>
                      <a:r>
                        <a:rPr lang="en-US" sz="1200" dirty="0">
                          <a:latin typeface="Menlo"/>
                          <a:ea typeface="Menlo"/>
                          <a:cs typeface="Menlo"/>
                          <a:sym typeface="Menlo"/>
                        </a:rPr>
                        <a:t>5</a:t>
                      </a:r>
                      <a:r>
                        <a:rPr sz="1200" dirty="0">
                          <a:latin typeface="Menlo"/>
                          <a:ea typeface="Menlo"/>
                          <a:cs typeface="Menlo"/>
                          <a:sym typeface="Menlo"/>
                        </a:rPr>
                        <a:t>.</a:t>
                      </a:r>
                      <a:r>
                        <a:rPr lang="en-US" sz="1200" dirty="0">
                          <a:latin typeface="Menlo"/>
                          <a:ea typeface="Menlo"/>
                          <a:cs typeface="Menlo"/>
                          <a:sym typeface="Menlo"/>
                        </a:rPr>
                        <a:t>4</a:t>
                      </a:r>
                      <a:endParaRPr sz="1200" dirty="0">
                        <a:latin typeface="Menlo"/>
                        <a:ea typeface="Menlo"/>
                        <a:cs typeface="Menlo"/>
                        <a:sym typeface="Menlo"/>
                      </a:endParaRPr>
                    </a:p>
                  </a:txBody>
                  <a:tcPr marL="45720" marR="45720" horzOverflow="overflow">
                    <a:lnL w="12700">
                      <a:miter lim="400000"/>
                    </a:lnL>
                    <a:lnR w="12700">
                      <a:miter lim="400000"/>
                    </a:lnR>
                    <a:lnT w="12700">
                      <a:miter lim="400000"/>
                    </a:lnT>
                    <a:lnB w="12700">
                      <a:miter lim="400000"/>
                    </a:lnB>
                    <a:solidFill>
                      <a:srgbClr val="E6E6E6"/>
                    </a:solidFill>
                  </a:tcPr>
                </a:tc>
                <a:extLst>
                  <a:ext uri="{0D108BD9-81ED-4DB2-BD59-A6C34878D82A}">
                    <a16:rowId xmlns:a16="http://schemas.microsoft.com/office/drawing/2014/main" val="10002"/>
                  </a:ext>
                </a:extLst>
              </a:tr>
              <a:tr h="276292">
                <a:tc>
                  <a:txBody>
                    <a:bodyPr/>
                    <a:lstStyle/>
                    <a:p>
                      <a:pPr>
                        <a:defRPr sz="1800"/>
                      </a:pPr>
                      <a:r>
                        <a:rPr sz="1200" dirty="0">
                          <a:latin typeface="Menlo"/>
                          <a:ea typeface="Menlo"/>
                          <a:cs typeface="Menlo"/>
                          <a:sym typeface="Menlo"/>
                        </a:rPr>
                        <a:t>~&gt;</a:t>
                      </a:r>
                    </a:p>
                  </a:txBody>
                  <a:tcPr marL="45720" marR="45720" horzOverflow="overflow">
                    <a:lnL w="12700">
                      <a:miter lim="400000"/>
                    </a:lnL>
                    <a:lnR w="12700">
                      <a:miter lim="400000"/>
                    </a:lnR>
                    <a:lnT w="12700">
                      <a:miter lim="400000"/>
                    </a:lnT>
                    <a:lnB w="12700">
                      <a:miter lim="400000"/>
                    </a:lnB>
                    <a:solidFill>
                      <a:srgbClr val="FFFFFF"/>
                    </a:solidFill>
                  </a:tcPr>
                </a:tc>
                <a:tc>
                  <a:txBody>
                    <a:bodyPr/>
                    <a:lstStyle/>
                    <a:p>
                      <a:pPr>
                        <a:defRPr sz="1800"/>
                      </a:pPr>
                      <a:r>
                        <a:rPr sz="1200" dirty="0">
                          <a:latin typeface="Menlo"/>
                          <a:ea typeface="Menlo"/>
                          <a:cs typeface="Menlo"/>
                          <a:sym typeface="Menlo"/>
                        </a:rPr>
                        <a:t>Pessimistic constraint</a:t>
                      </a:r>
                    </a:p>
                  </a:txBody>
                  <a:tcPr marL="45720" marR="45720" horzOverflow="overflow">
                    <a:lnL w="12700">
                      <a:miter lim="400000"/>
                    </a:lnL>
                    <a:lnR w="12700">
                      <a:miter lim="400000"/>
                    </a:lnR>
                    <a:lnT w="12700">
                      <a:miter lim="400000"/>
                    </a:lnT>
                    <a:lnB w="12700">
                      <a:miter lim="400000"/>
                    </a:lnB>
                    <a:solidFill>
                      <a:srgbClr val="FFFFFF"/>
                    </a:solidFill>
                  </a:tcPr>
                </a:tc>
                <a:tc>
                  <a:txBody>
                    <a:bodyPr/>
                    <a:lstStyle/>
                    <a:p>
                      <a:pPr>
                        <a:defRPr sz="1800"/>
                      </a:pPr>
                      <a:r>
                        <a:rPr sz="1200" dirty="0">
                          <a:latin typeface="Menlo"/>
                          <a:ea typeface="Menlo"/>
                          <a:cs typeface="Menlo"/>
                          <a:sym typeface="Menlo"/>
                        </a:rPr>
                        <a:t>~&gt; </a:t>
                      </a:r>
                      <a:r>
                        <a:rPr lang="en-US" sz="1200" dirty="0">
                          <a:latin typeface="Menlo"/>
                          <a:ea typeface="Menlo"/>
                          <a:cs typeface="Menlo"/>
                          <a:sym typeface="Menlo"/>
                        </a:rPr>
                        <a:t>1</a:t>
                      </a:r>
                      <a:r>
                        <a:rPr sz="1200" dirty="0">
                          <a:latin typeface="Menlo"/>
                          <a:ea typeface="Menlo"/>
                          <a:cs typeface="Menlo"/>
                          <a:sym typeface="Menlo"/>
                        </a:rPr>
                        <a:t>.</a:t>
                      </a:r>
                      <a:r>
                        <a:rPr lang="en-US" sz="1200" dirty="0">
                          <a:latin typeface="Menlo"/>
                          <a:ea typeface="Menlo"/>
                          <a:cs typeface="Menlo"/>
                          <a:sym typeface="Menlo"/>
                        </a:rPr>
                        <a:t>5</a:t>
                      </a:r>
                      <a:r>
                        <a:rPr sz="1200" dirty="0">
                          <a:latin typeface="Menlo"/>
                          <a:ea typeface="Menlo"/>
                          <a:cs typeface="Menlo"/>
                          <a:sym typeface="Menlo"/>
                        </a:rPr>
                        <a:t>.</a:t>
                      </a:r>
                      <a:r>
                        <a:rPr lang="en-US" sz="1200" dirty="0">
                          <a:latin typeface="Menlo"/>
                          <a:ea typeface="Menlo"/>
                          <a:cs typeface="Menlo"/>
                          <a:sym typeface="Menlo"/>
                        </a:rPr>
                        <a:t>7</a:t>
                      </a:r>
                      <a:endParaRPr sz="1200" dirty="0">
                        <a:latin typeface="Menlo"/>
                        <a:ea typeface="Menlo"/>
                        <a:cs typeface="Menlo"/>
                        <a:sym typeface="Menlo"/>
                      </a:endParaRPr>
                    </a:p>
                  </a:txBody>
                  <a:tcPr marL="45720" marR="4572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3"/>
                  </a:ext>
                </a:extLst>
              </a:tr>
            </a:tbl>
          </a:graphicData>
        </a:graphic>
      </p:graphicFrame>
      <p:sp>
        <p:nvSpPr>
          <p:cNvPr id="7" name="Text Placeholder 3">
            <a:extLst>
              <a:ext uri="{FF2B5EF4-FFF2-40B4-BE49-F238E27FC236}">
                <a16:creationId xmlns:a16="http://schemas.microsoft.com/office/drawing/2014/main" id="{CFBD9294-5142-AD00-0B3B-73748B71AB17}"/>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rgbClr val="0000FF"/>
                </a:solidFill>
                <a:uFill>
                  <a:solidFill>
                    <a:srgbClr val="0000FF"/>
                  </a:solidFill>
                </a:uFill>
                <a:hlinkClick r:id="rId4">
                  <a:extLst>
                    <a:ext uri="{A12FA001-AC4F-418D-AE19-62706E023703}">
                      <ahyp:hlinkClr xmlns:ahyp="http://schemas.microsoft.com/office/drawing/2018/hyperlinkcolor" val="tx"/>
                    </a:ext>
                  </a:extLst>
                </a:hlinkClick>
              </a:rPr>
              <a:t>https://www.terraform.io/docs/configuration/terraform.html</a:t>
            </a:r>
            <a:endParaRPr lang="en-GB" sz="1200" u="sng" dirty="0">
              <a:solidFill>
                <a:schemeClr val="accent4"/>
              </a:solidFill>
              <a:uFill>
                <a:solidFill>
                  <a:srgbClr val="0000FF"/>
                </a:solidFill>
              </a:uFill>
              <a:hlinkClick r:id="rId4">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4196037855"/>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err="1">
                <a:solidFill>
                  <a:srgbClr val="000000"/>
                </a:solidFill>
              </a:rPr>
              <a:t>AzureRm</a:t>
            </a:r>
            <a:r>
              <a:rPr lang="en-US" sz="2900" b="1" dirty="0">
                <a:solidFill>
                  <a:srgbClr val="000000"/>
                </a:solidFill>
              </a:rPr>
              <a:t> Provider</a:t>
            </a:r>
          </a:p>
        </p:txBody>
      </p:sp>
      <p:sp>
        <p:nvSpPr>
          <p:cNvPr id="2" name="Text Placeholder 1">
            <a:extLst>
              <a:ext uri="{FF2B5EF4-FFF2-40B4-BE49-F238E27FC236}">
                <a16:creationId xmlns:a16="http://schemas.microsoft.com/office/drawing/2014/main" id="{C7FF429B-4A0C-4805-3EB1-104F08792CD1}"/>
              </a:ext>
            </a:extLst>
          </p:cNvPr>
          <p:cNvSpPr txBox="1">
            <a:spLocks/>
          </p:cNvSpPr>
          <p:nvPr/>
        </p:nvSpPr>
        <p:spPr>
          <a:xfrm>
            <a:off x="457200" y="1219505"/>
            <a:ext cx="21745482" cy="9241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8" tIns="121918" rIns="121918" bIns="121918">
            <a:normAutofit/>
          </a:bodyPr>
          <a:lstStyle>
            <a:lvl1pPr marL="457200" marR="0" indent="-4572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1pPr>
            <a:lvl2pPr marL="800100" marR="0" indent="-51435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2pPr>
            <a:lvl3pPr marL="1103765"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3pPr>
            <a:lvl4pPr marL="1330777"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4pPr>
            <a:lvl5pPr marL="1557112" marR="0" indent="-58238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marR="0" lvl="0" indent="0" algn="l" defTabSz="1828800" rtl="0" eaLnBrk="1" fontAlgn="auto" latinLnBrk="0" hangingPunct="1">
              <a:lnSpc>
                <a:spcPct val="90000"/>
              </a:lnSpc>
              <a:spcBef>
                <a:spcPts val="1600"/>
              </a:spcBef>
              <a:spcAft>
                <a:spcPts val="0"/>
              </a:spcAft>
              <a:buClr>
                <a:srgbClr val="7C8797"/>
              </a:buClr>
              <a:buSzTx/>
              <a:buFont typeface="Wingdings"/>
              <a:buNone/>
              <a:tabLst/>
              <a:defRPr/>
            </a:pPr>
            <a:endParaRPr kumimoji="0" lang="en-GB" sz="1400" b="0" i="0" u="none" strike="noStrike" kern="0" cap="none" spc="0" normalizeH="0" baseline="0" noProof="0" dirty="0">
              <a:ln>
                <a:noFill/>
              </a:ln>
              <a:solidFill>
                <a:srgbClr val="44546A"/>
              </a:solidFill>
              <a:effectLst/>
              <a:uLnTx/>
              <a:uFillTx/>
              <a:latin typeface="Verdana"/>
              <a:ea typeface="Verdana"/>
              <a:cs typeface="Verdana"/>
              <a:sym typeface="Verdana"/>
            </a:endParaRPr>
          </a:p>
          <a:p>
            <a:pPr marL="0" indent="0">
              <a:spcBef>
                <a:spcPts val="0"/>
              </a:spcBef>
              <a:buSzTx/>
              <a:buFont typeface="Wingdings"/>
              <a:buNone/>
              <a:defRPr>
                <a:solidFill>
                  <a:srgbClr val="D73A49"/>
                </a:solidFill>
                <a:latin typeface="Menlo"/>
                <a:ea typeface="Menlo"/>
                <a:cs typeface="Menlo"/>
                <a:sym typeface="Menlo"/>
              </a:defRPr>
            </a:pPr>
            <a:r>
              <a:rPr lang="en-GB" sz="1400" dirty="0"/>
              <a:t>provider</a:t>
            </a:r>
            <a:r>
              <a:rPr lang="en-GB" sz="1400" dirty="0">
                <a:solidFill>
                  <a:srgbClr val="22863A"/>
                </a:solidFill>
              </a:rPr>
              <a:t> "</a:t>
            </a:r>
            <a:r>
              <a:rPr lang="en-GB" sz="1400" dirty="0" err="1">
                <a:solidFill>
                  <a:srgbClr val="22863A"/>
                </a:solidFill>
              </a:rPr>
              <a:t>azurerm</a:t>
            </a:r>
            <a:r>
              <a:rPr lang="en-GB" sz="1400" dirty="0">
                <a:solidFill>
                  <a:srgbClr val="22863A"/>
                </a:solidFill>
              </a:rPr>
              <a:t>"</a:t>
            </a:r>
            <a:r>
              <a:rPr lang="en-GB" sz="1400" dirty="0">
                <a:solidFill>
                  <a:srgbClr val="24292E"/>
                </a:solidFill>
              </a:rPr>
              <a:t> {</a:t>
            </a:r>
          </a:p>
          <a:p>
            <a:pPr marL="0" indent="0">
              <a:spcBef>
                <a:spcPts val="0"/>
              </a:spcBef>
              <a:buSzTx/>
              <a:buFont typeface="Wingdings"/>
              <a:buNone/>
              <a:defRPr>
                <a:solidFill>
                  <a:srgbClr val="D73A49"/>
                </a:solidFill>
                <a:latin typeface="Menlo"/>
                <a:ea typeface="Menlo"/>
                <a:cs typeface="Menlo"/>
                <a:sym typeface="Menlo"/>
              </a:defRPr>
            </a:pPr>
            <a:r>
              <a:rPr lang="en-GB" sz="1400" dirty="0">
                <a:solidFill>
                  <a:srgbClr val="24292E"/>
                </a:solidFill>
                <a:latin typeface="+mj-lt"/>
                <a:ea typeface="+mj-ea"/>
                <a:cs typeface="+mj-cs"/>
                <a:sym typeface="Calibri"/>
              </a:rPr>
              <a:t>    source       </a:t>
            </a:r>
            <a:r>
              <a:rPr lang="en-GB" sz="1400" dirty="0">
                <a:solidFill>
                  <a:srgbClr val="C00000"/>
                </a:solidFill>
                <a:latin typeface="+mj-lt"/>
                <a:ea typeface="+mj-ea"/>
                <a:cs typeface="+mj-cs"/>
                <a:sym typeface="Calibri"/>
              </a:rPr>
              <a:t>=</a:t>
            </a:r>
            <a:r>
              <a:rPr lang="en-GB" sz="1400" dirty="0">
                <a:solidFill>
                  <a:srgbClr val="24292E"/>
                </a:solidFill>
                <a:latin typeface="+mj-lt"/>
                <a:ea typeface="+mj-ea"/>
                <a:cs typeface="+mj-cs"/>
                <a:sym typeface="Calibri"/>
              </a:rPr>
              <a:t> </a:t>
            </a:r>
            <a:r>
              <a:rPr lang="en-GB" sz="1400" dirty="0">
                <a:solidFill>
                  <a:srgbClr val="22863A"/>
                </a:solidFill>
                <a:latin typeface="Menlo"/>
                <a:ea typeface="Menlo"/>
                <a:cs typeface="Menlo"/>
                <a:sym typeface="Calibri"/>
              </a:rPr>
              <a:t>"</a:t>
            </a:r>
            <a:r>
              <a:rPr lang="en-GB" sz="1400" dirty="0" err="1">
                <a:solidFill>
                  <a:srgbClr val="22863A"/>
                </a:solidFill>
                <a:latin typeface="Menlo"/>
                <a:ea typeface="Menlo"/>
                <a:cs typeface="Menlo"/>
                <a:sym typeface="Calibri"/>
              </a:rPr>
              <a:t>hashicorp</a:t>
            </a:r>
            <a:r>
              <a:rPr lang="en-GB" sz="1400" dirty="0">
                <a:solidFill>
                  <a:srgbClr val="22863A"/>
                </a:solidFill>
                <a:latin typeface="Menlo"/>
                <a:ea typeface="Menlo"/>
                <a:cs typeface="Menlo"/>
                <a:sym typeface="Calibri"/>
              </a:rPr>
              <a:t>/</a:t>
            </a:r>
            <a:r>
              <a:rPr lang="en-GB" sz="1400" dirty="0" err="1">
                <a:solidFill>
                  <a:srgbClr val="22863A"/>
                </a:solidFill>
                <a:latin typeface="Menlo"/>
                <a:ea typeface="Menlo"/>
                <a:cs typeface="Menlo"/>
                <a:sym typeface="Calibri"/>
              </a:rPr>
              <a:t>azurerm</a:t>
            </a:r>
            <a:r>
              <a:rPr lang="en-GB" sz="1400" dirty="0">
                <a:solidFill>
                  <a:srgbClr val="22863A"/>
                </a:solidFill>
                <a:latin typeface="Menlo"/>
                <a:ea typeface="Menlo"/>
                <a:cs typeface="Menlo"/>
                <a:sym typeface="Calibri"/>
              </a:rPr>
              <a:t>"</a:t>
            </a:r>
          </a:p>
          <a:p>
            <a:pPr marL="0" indent="0">
              <a:spcBef>
                <a:spcPts val="0"/>
              </a:spcBef>
              <a:buSzTx/>
              <a:buFont typeface="Wingdings"/>
              <a:buNone/>
              <a:defRPr>
                <a:solidFill>
                  <a:srgbClr val="24292E"/>
                </a:solidFill>
                <a:latin typeface="Menlo"/>
                <a:ea typeface="Menlo"/>
                <a:cs typeface="Menlo"/>
                <a:sym typeface="Menlo"/>
              </a:defRPr>
            </a:pPr>
            <a:r>
              <a:rPr lang="en-GB" sz="1400" dirty="0"/>
              <a:t>  version </a:t>
            </a:r>
            <a:r>
              <a:rPr lang="en-GB" sz="1400" dirty="0">
                <a:solidFill>
                  <a:srgbClr val="D73A49"/>
                </a:solidFill>
              </a:rPr>
              <a:t>=</a:t>
            </a:r>
            <a:r>
              <a:rPr lang="en-GB" sz="1400" dirty="0"/>
              <a:t> </a:t>
            </a:r>
            <a:r>
              <a:rPr lang="en-GB" sz="1400" dirty="0">
                <a:solidFill>
                  <a:srgbClr val="22863A"/>
                </a:solidFill>
              </a:rPr>
              <a:t>”= 3.24.0”</a:t>
            </a:r>
          </a:p>
          <a:p>
            <a:pPr marL="0" indent="0">
              <a:spcBef>
                <a:spcPts val="0"/>
              </a:spcBef>
              <a:buSzTx/>
              <a:buFont typeface="Wingdings"/>
              <a:buNone/>
              <a:defRPr>
                <a:solidFill>
                  <a:srgbClr val="24292E"/>
                </a:solidFill>
                <a:latin typeface="Menlo"/>
                <a:ea typeface="Menlo"/>
                <a:cs typeface="Menlo"/>
                <a:sym typeface="Menlo"/>
              </a:defRPr>
            </a:pPr>
            <a:r>
              <a:rPr lang="en-GB" sz="1400" dirty="0">
                <a:solidFill>
                  <a:srgbClr val="22863A"/>
                </a:solidFill>
                <a:latin typeface="+mj-lt"/>
                <a:ea typeface="+mj-ea"/>
                <a:cs typeface="+mj-cs"/>
                <a:sym typeface="Calibri"/>
              </a:rPr>
              <a:t>    </a:t>
            </a:r>
            <a:r>
              <a:rPr lang="en-GB" sz="1400" dirty="0">
                <a:solidFill>
                  <a:schemeClr val="accent5">
                    <a:lumMod val="10000"/>
                  </a:schemeClr>
                </a:solidFill>
                <a:latin typeface="+mj-lt"/>
                <a:ea typeface="+mj-ea"/>
                <a:cs typeface="+mj-cs"/>
                <a:sym typeface="Calibri"/>
              </a:rPr>
              <a:t>features</a:t>
            </a:r>
            <a:r>
              <a:rPr lang="en-GB" sz="1400" dirty="0">
                <a:solidFill>
                  <a:srgbClr val="22863A"/>
                </a:solidFill>
                <a:latin typeface="+mj-lt"/>
                <a:ea typeface="+mj-ea"/>
                <a:cs typeface="+mj-cs"/>
                <a:sym typeface="Calibri"/>
              </a:rPr>
              <a:t>     </a:t>
            </a:r>
            <a:r>
              <a:rPr lang="en-GB" sz="1400" dirty="0">
                <a:solidFill>
                  <a:srgbClr val="C00000"/>
                </a:solidFill>
                <a:latin typeface="+mj-lt"/>
                <a:ea typeface="+mj-ea"/>
                <a:cs typeface="+mj-cs"/>
                <a:sym typeface="Calibri"/>
              </a:rPr>
              <a:t>=</a:t>
            </a:r>
            <a:r>
              <a:rPr lang="en-GB" sz="1400" dirty="0">
                <a:solidFill>
                  <a:srgbClr val="22863A"/>
                </a:solidFill>
                <a:latin typeface="+mj-lt"/>
                <a:ea typeface="+mj-ea"/>
                <a:cs typeface="+mj-cs"/>
                <a:sym typeface="Calibri"/>
              </a:rPr>
              <a:t> {}</a:t>
            </a:r>
            <a:endParaRPr lang="en-GB" sz="800" dirty="0">
              <a:latin typeface="+mj-lt"/>
              <a:ea typeface="+mj-ea"/>
              <a:cs typeface="+mj-cs"/>
              <a:sym typeface="Calibri"/>
            </a:endParaRPr>
          </a:p>
          <a:p>
            <a:pPr marL="0" indent="0">
              <a:spcBef>
                <a:spcPts val="0"/>
              </a:spcBef>
              <a:buSzTx/>
              <a:buFont typeface="Wingdings"/>
              <a:buNone/>
              <a:defRPr>
                <a:solidFill>
                  <a:srgbClr val="24292E"/>
                </a:solidFill>
                <a:latin typeface="Menlo"/>
                <a:ea typeface="Menlo"/>
                <a:cs typeface="Menlo"/>
                <a:sym typeface="Menlo"/>
              </a:defRPr>
            </a:pPr>
            <a:r>
              <a:rPr lang="en-GB" sz="1400" dirty="0"/>
              <a:t>}</a:t>
            </a:r>
          </a:p>
          <a:p>
            <a:pPr marL="0" marR="0" lvl="0" indent="0" algn="l" defTabSz="1828800" rtl="0" eaLnBrk="1" fontAlgn="auto" latinLnBrk="0" hangingPunct="1">
              <a:lnSpc>
                <a:spcPct val="90000"/>
              </a:lnSpc>
              <a:spcBef>
                <a:spcPts val="0"/>
              </a:spcBef>
              <a:spcAft>
                <a:spcPts val="0"/>
              </a:spcAft>
              <a:buClr>
                <a:srgbClr val="7C8797"/>
              </a:buClr>
              <a:buSzTx/>
              <a:buFont typeface="Wingdings"/>
              <a:buNone/>
              <a:tabLst/>
              <a:defRPr>
                <a:latin typeface="+mj-lt"/>
                <a:ea typeface="+mj-ea"/>
                <a:cs typeface="+mj-cs"/>
                <a:sym typeface="Calibri"/>
              </a:defRPr>
            </a:pPr>
            <a:r>
              <a:rPr kumimoji="0" lang="en-GB" sz="1400" b="0" i="0" u="none" strike="noStrike" kern="0" cap="none" spc="0" normalizeH="0" baseline="0" noProof="0" dirty="0">
                <a:ln>
                  <a:noFill/>
                </a:ln>
                <a:solidFill>
                  <a:srgbClr val="44546A"/>
                </a:solidFill>
                <a:effectLst/>
                <a:uLnTx/>
                <a:uFillTx/>
                <a:latin typeface="Calibri"/>
                <a:ea typeface="+mj-ea"/>
                <a:cs typeface="Calibri"/>
                <a:sym typeface="Calibri"/>
              </a:rPr>
              <a:t> </a:t>
            </a:r>
          </a:p>
        </p:txBody>
      </p:sp>
      <p:sp>
        <p:nvSpPr>
          <p:cNvPr id="7" name="Text Placeholder 3">
            <a:extLst>
              <a:ext uri="{FF2B5EF4-FFF2-40B4-BE49-F238E27FC236}">
                <a16:creationId xmlns:a16="http://schemas.microsoft.com/office/drawing/2014/main" id="{CFBD9294-5142-AD00-0B3B-73748B71AB17}"/>
              </a:ext>
            </a:extLst>
          </p:cNvPr>
          <p:cNvSpPr txBox="1">
            <a:spLocks/>
          </p:cNvSpPr>
          <p:nvPr/>
        </p:nvSpPr>
        <p:spPr>
          <a:xfrm>
            <a:off x="4799402" y="4751492"/>
            <a:ext cx="4225568"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/docs/providers/</a:t>
            </a:r>
            <a:r>
              <a:rPr lang="en-GB" sz="1200" u="sng" dirty="0" err="1">
                <a:solidFill>
                  <a:schemeClr val="accent4"/>
                </a:solidFill>
                <a:uFill>
                  <a:solidFill>
                    <a:srgbClr val="0000FF"/>
                  </a:solidFill>
                </a:uFill>
              </a:rPr>
              <a:t>azurerm</a:t>
            </a:r>
            <a:r>
              <a:rPr lang="en-GB" sz="1200" u="sng" dirty="0">
                <a:solidFill>
                  <a:schemeClr val="accent4"/>
                </a:solidFill>
                <a:uFill>
                  <a:solidFill>
                    <a:srgbClr val="0000FF"/>
                  </a:solidFill>
                </a:uFill>
              </a:rPr>
              <a:t>/</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extLst>
      <p:ext uri="{BB962C8B-B14F-4D97-AF65-F5344CB8AC3E}">
        <p14:creationId xmlns:p14="http://schemas.microsoft.com/office/powerpoint/2010/main" val="2561893257"/>
      </p:ext>
    </p:extLst>
  </p:cSld>
  <p:clrMapOvr>
    <a:masterClrMapping/>
  </p:clrMapOvr>
  <p:transition spd="med">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Authentication to Azure</a:t>
            </a:r>
          </a:p>
        </p:txBody>
      </p:sp>
      <p:sp>
        <p:nvSpPr>
          <p:cNvPr id="2" name="Text Placeholder 1">
            <a:extLst>
              <a:ext uri="{FF2B5EF4-FFF2-40B4-BE49-F238E27FC236}">
                <a16:creationId xmlns:a16="http://schemas.microsoft.com/office/drawing/2014/main" id="{C7FF429B-4A0C-4805-3EB1-104F08792CD1}"/>
              </a:ext>
            </a:extLst>
          </p:cNvPr>
          <p:cNvSpPr txBox="1">
            <a:spLocks/>
          </p:cNvSpPr>
          <p:nvPr/>
        </p:nvSpPr>
        <p:spPr>
          <a:xfrm>
            <a:off x="457200" y="1219505"/>
            <a:ext cx="21745482" cy="9241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8" tIns="121918" rIns="121918" bIns="121918">
            <a:normAutofit/>
          </a:bodyPr>
          <a:lstStyle>
            <a:lvl1pPr marL="457200" marR="0" indent="-4572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1pPr>
            <a:lvl2pPr marL="800100" marR="0" indent="-51435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2pPr>
            <a:lvl3pPr marL="1103765"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3pPr>
            <a:lvl4pPr marL="1330777"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4pPr>
            <a:lvl5pPr marL="1557112" marR="0" indent="-58238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marR="0" lvl="0" indent="0" algn="l" defTabSz="1828800" rtl="0" eaLnBrk="1" fontAlgn="auto" latinLnBrk="0" hangingPunct="1">
              <a:lnSpc>
                <a:spcPct val="90000"/>
              </a:lnSpc>
              <a:spcBef>
                <a:spcPts val="1600"/>
              </a:spcBef>
              <a:spcAft>
                <a:spcPts val="0"/>
              </a:spcAft>
              <a:buClr>
                <a:srgbClr val="7C8797"/>
              </a:buClr>
              <a:buSzTx/>
              <a:buFont typeface="Wingdings"/>
              <a:buNone/>
              <a:tabLst/>
              <a:defRPr/>
            </a:pPr>
            <a:endParaRPr kumimoji="0" lang="en-GB" sz="1400" b="0" i="0" u="none" strike="noStrike" kern="0" cap="none" spc="0" normalizeH="0" baseline="0" noProof="0" dirty="0">
              <a:ln>
                <a:noFill/>
              </a:ln>
              <a:solidFill>
                <a:srgbClr val="44546A"/>
              </a:solidFill>
              <a:effectLst/>
              <a:uLnTx/>
              <a:uFillTx/>
              <a:latin typeface="Calibri"/>
              <a:ea typeface="+mj-ea"/>
              <a:cs typeface="Calibri"/>
              <a:sym typeface="Calibri"/>
            </a:endParaRPr>
          </a:p>
          <a:p>
            <a:pPr marL="0" indent="0">
              <a:buSzTx/>
              <a:buFont typeface="Wingdings"/>
              <a:buNone/>
            </a:pPr>
            <a:r>
              <a:rPr lang="en-GB" sz="1400" dirty="0"/>
              <a:t>Azure CLI</a:t>
            </a:r>
          </a:p>
          <a:p>
            <a:pPr marL="0" indent="0">
              <a:buSzTx/>
              <a:buFont typeface="Wingdings"/>
              <a:buNone/>
              <a:defRPr>
                <a:solidFill>
                  <a:srgbClr val="A31515"/>
                </a:solidFill>
                <a:latin typeface="Menlo"/>
                <a:ea typeface="Menlo"/>
                <a:cs typeface="Menlo"/>
                <a:sym typeface="Menlo"/>
              </a:defRPr>
            </a:pPr>
            <a:r>
              <a:rPr lang="en-GB" sz="1400" dirty="0" err="1"/>
              <a:t>az</a:t>
            </a:r>
            <a:r>
              <a:rPr lang="en-GB" sz="1400" dirty="0"/>
              <a:t> login</a:t>
            </a:r>
          </a:p>
          <a:p>
            <a:pPr>
              <a:lnSpc>
                <a:spcPct val="100000"/>
              </a:lnSpc>
            </a:pPr>
            <a:r>
              <a:rPr lang="en-GB" sz="1400" dirty="0"/>
              <a:t>Uses your own credentials</a:t>
            </a:r>
          </a:p>
          <a:p>
            <a:pPr>
              <a:lnSpc>
                <a:spcPct val="100000"/>
              </a:lnSpc>
            </a:pPr>
            <a:r>
              <a:rPr lang="en-GB" sz="1400" dirty="0"/>
              <a:t>Great for local development</a:t>
            </a:r>
          </a:p>
          <a:p>
            <a:pPr>
              <a:lnSpc>
                <a:spcPct val="100000"/>
              </a:lnSpc>
            </a:pPr>
            <a:r>
              <a:rPr lang="en-GB" sz="1400" dirty="0"/>
              <a:t>Also how the Azure Cloud Shell works</a:t>
            </a:r>
          </a:p>
          <a:p>
            <a:pPr marL="0" marR="0" lvl="0" indent="0" algn="l" defTabSz="1828800" rtl="0" eaLnBrk="1" fontAlgn="auto" latinLnBrk="0" hangingPunct="1">
              <a:lnSpc>
                <a:spcPct val="90000"/>
              </a:lnSpc>
              <a:spcBef>
                <a:spcPts val="1600"/>
              </a:spcBef>
              <a:spcAft>
                <a:spcPts val="0"/>
              </a:spcAft>
              <a:buClr>
                <a:srgbClr val="7C8797"/>
              </a:buClr>
              <a:buSzTx/>
              <a:buFont typeface="Wingdings"/>
              <a:buNone/>
              <a:tabLst/>
              <a:defRPr/>
            </a:pPr>
            <a:endParaRPr kumimoji="0" lang="en-GB" sz="1400" b="0" i="0" u="none" strike="noStrike" kern="0" cap="none" spc="0" normalizeH="0" baseline="0" noProof="0" dirty="0">
              <a:ln>
                <a:noFill/>
              </a:ln>
              <a:solidFill>
                <a:srgbClr val="44546A"/>
              </a:solidFill>
              <a:effectLst/>
              <a:uLnTx/>
              <a:uFillTx/>
              <a:latin typeface="Calibri"/>
              <a:ea typeface="+mj-ea"/>
              <a:cs typeface="Calibri"/>
              <a:sym typeface="Calibri"/>
            </a:endParaRPr>
          </a:p>
        </p:txBody>
      </p:sp>
    </p:spTree>
    <p:extLst>
      <p:ext uri="{BB962C8B-B14F-4D97-AF65-F5344CB8AC3E}">
        <p14:creationId xmlns:p14="http://schemas.microsoft.com/office/powerpoint/2010/main" val="2686371149"/>
      </p:ext>
    </p:extLst>
  </p:cSld>
  <p:clrMapOvr>
    <a:masterClrMapping/>
  </p:clrMapOvr>
  <p:transition spd="med">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Authentication to Azure</a:t>
            </a:r>
          </a:p>
        </p:txBody>
      </p:sp>
      <p:sp>
        <p:nvSpPr>
          <p:cNvPr id="2" name="Text Placeholder 1">
            <a:extLst>
              <a:ext uri="{FF2B5EF4-FFF2-40B4-BE49-F238E27FC236}">
                <a16:creationId xmlns:a16="http://schemas.microsoft.com/office/drawing/2014/main" id="{C7FF429B-4A0C-4805-3EB1-104F08792CD1}"/>
              </a:ext>
            </a:extLst>
          </p:cNvPr>
          <p:cNvSpPr txBox="1">
            <a:spLocks/>
          </p:cNvSpPr>
          <p:nvPr/>
        </p:nvSpPr>
        <p:spPr>
          <a:xfrm>
            <a:off x="457200" y="1219505"/>
            <a:ext cx="21745482" cy="9241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8" tIns="121918" rIns="121918" bIns="121918">
            <a:normAutofit/>
          </a:bodyPr>
          <a:lstStyle>
            <a:lvl1pPr marL="457200" marR="0" indent="-4572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1pPr>
            <a:lvl2pPr marL="800100" marR="0" indent="-51435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2pPr>
            <a:lvl3pPr marL="1103765"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3pPr>
            <a:lvl4pPr marL="1330777"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4pPr>
            <a:lvl5pPr marL="1557112" marR="0" indent="-58238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marR="0" lvl="0" indent="0" algn="l" defTabSz="1828800" rtl="0" eaLnBrk="1" fontAlgn="auto" latinLnBrk="0" hangingPunct="1">
              <a:lnSpc>
                <a:spcPct val="90000"/>
              </a:lnSpc>
              <a:spcBef>
                <a:spcPts val="1600"/>
              </a:spcBef>
              <a:spcAft>
                <a:spcPts val="0"/>
              </a:spcAft>
              <a:buClr>
                <a:srgbClr val="7C8797"/>
              </a:buClr>
              <a:buSzTx/>
              <a:buFont typeface="Wingdings"/>
              <a:buNone/>
              <a:tabLst/>
              <a:defRPr/>
            </a:pPr>
            <a:endParaRPr kumimoji="0" lang="en-GB" sz="1400" b="0" i="0" u="none" strike="noStrike" kern="0" cap="none" spc="0" normalizeH="0" baseline="0" noProof="0" dirty="0">
              <a:ln>
                <a:noFill/>
              </a:ln>
              <a:solidFill>
                <a:srgbClr val="44546A"/>
              </a:solidFill>
              <a:effectLst/>
              <a:uLnTx/>
              <a:uFillTx/>
              <a:latin typeface="Calibri"/>
              <a:ea typeface="+mj-ea"/>
              <a:cs typeface="Calibri"/>
              <a:sym typeface="Calibri"/>
            </a:endParaRPr>
          </a:p>
          <a:p>
            <a:pPr marL="0" indent="0">
              <a:buSzTx/>
              <a:buFont typeface="Wingdings"/>
              <a:buNone/>
            </a:pPr>
            <a:r>
              <a:rPr lang="en-GB" sz="1400" dirty="0"/>
              <a:t>Service Principal</a:t>
            </a:r>
          </a:p>
          <a:p>
            <a:r>
              <a:rPr lang="en-GB" sz="1400" dirty="0"/>
              <a:t>Preferred for shared environments</a:t>
            </a:r>
          </a:p>
          <a:p>
            <a:r>
              <a:rPr lang="en-GB" sz="1400" dirty="0"/>
              <a:t>Works well in automation</a:t>
            </a:r>
          </a:p>
          <a:p>
            <a:r>
              <a:rPr lang="en-GB" sz="1400" dirty="0"/>
              <a:t>Also how Terraform Enterprise/Cloud works</a:t>
            </a:r>
          </a:p>
          <a:p>
            <a:pPr marL="0" marR="0" lvl="0" indent="0" algn="l" defTabSz="1828800" rtl="0" eaLnBrk="1" fontAlgn="auto" latinLnBrk="0" hangingPunct="1">
              <a:lnSpc>
                <a:spcPct val="90000"/>
              </a:lnSpc>
              <a:spcBef>
                <a:spcPts val="1600"/>
              </a:spcBef>
              <a:spcAft>
                <a:spcPts val="0"/>
              </a:spcAft>
              <a:buClr>
                <a:srgbClr val="7C8797"/>
              </a:buClr>
              <a:buSzTx/>
              <a:buFont typeface="Wingdings"/>
              <a:buNone/>
              <a:tabLst/>
              <a:defRPr/>
            </a:pPr>
            <a:endParaRPr kumimoji="0" lang="en-GB" sz="1400" b="0" i="0" u="none" strike="noStrike" kern="0" cap="none" spc="0" normalizeH="0" baseline="0" noProof="0" dirty="0">
              <a:ln>
                <a:noFill/>
              </a:ln>
              <a:solidFill>
                <a:srgbClr val="44546A"/>
              </a:solidFill>
              <a:effectLst/>
              <a:uLnTx/>
              <a:uFillTx/>
              <a:latin typeface="Calibri"/>
              <a:ea typeface="+mj-ea"/>
              <a:cs typeface="Calibri"/>
              <a:sym typeface="Calibri"/>
            </a:endParaRPr>
          </a:p>
        </p:txBody>
      </p:sp>
    </p:spTree>
    <p:extLst>
      <p:ext uri="{BB962C8B-B14F-4D97-AF65-F5344CB8AC3E}">
        <p14:creationId xmlns:p14="http://schemas.microsoft.com/office/powerpoint/2010/main" val="3268374679"/>
      </p:ext>
    </p:extLst>
  </p:cSld>
  <p:clrMapOvr>
    <a:masterClrMapping/>
  </p:clrMapOvr>
  <p:transition spd="med">
    <p:fade thruBlk="1"/>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Authentication to Azure</a:t>
            </a:r>
          </a:p>
        </p:txBody>
      </p:sp>
      <p:sp>
        <p:nvSpPr>
          <p:cNvPr id="2" name="Text Placeholder 1">
            <a:extLst>
              <a:ext uri="{FF2B5EF4-FFF2-40B4-BE49-F238E27FC236}">
                <a16:creationId xmlns:a16="http://schemas.microsoft.com/office/drawing/2014/main" id="{C7FF429B-4A0C-4805-3EB1-104F08792CD1}"/>
              </a:ext>
            </a:extLst>
          </p:cNvPr>
          <p:cNvSpPr txBox="1">
            <a:spLocks/>
          </p:cNvSpPr>
          <p:nvPr/>
        </p:nvSpPr>
        <p:spPr>
          <a:xfrm>
            <a:off x="457200" y="1219505"/>
            <a:ext cx="21745482" cy="9241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8" tIns="121918" rIns="121918" bIns="121918">
            <a:normAutofit/>
          </a:bodyPr>
          <a:lstStyle>
            <a:lvl1pPr marL="457200" marR="0" indent="-4572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1pPr>
            <a:lvl2pPr marL="800100" marR="0" indent="-51435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2pPr>
            <a:lvl3pPr marL="1103765"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3pPr>
            <a:lvl4pPr marL="1330777"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4pPr>
            <a:lvl5pPr marL="1557112" marR="0" indent="-58238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marR="0" lvl="0" indent="0" algn="l" defTabSz="1828800" rtl="0" eaLnBrk="1" fontAlgn="auto" latinLnBrk="0" hangingPunct="1">
              <a:lnSpc>
                <a:spcPct val="90000"/>
              </a:lnSpc>
              <a:spcBef>
                <a:spcPts val="1600"/>
              </a:spcBef>
              <a:spcAft>
                <a:spcPts val="0"/>
              </a:spcAft>
              <a:buClr>
                <a:srgbClr val="7C8797"/>
              </a:buClr>
              <a:buSzTx/>
              <a:buFont typeface="Wingdings"/>
              <a:buNone/>
              <a:tabLst/>
              <a:defRPr/>
            </a:pPr>
            <a:endParaRPr kumimoji="0" lang="en-GB" sz="1400" b="0" i="0" u="none" strike="noStrike" kern="0" cap="none" spc="0" normalizeH="0" baseline="0" noProof="0" dirty="0">
              <a:ln>
                <a:noFill/>
              </a:ln>
              <a:solidFill>
                <a:srgbClr val="44546A"/>
              </a:solidFill>
              <a:effectLst/>
              <a:uLnTx/>
              <a:uFillTx/>
              <a:latin typeface="Calibri"/>
              <a:ea typeface="+mj-ea"/>
              <a:cs typeface="Calibri"/>
              <a:sym typeface="Calibri"/>
            </a:endParaRPr>
          </a:p>
          <a:p>
            <a:pPr marL="0" indent="0">
              <a:buSzTx/>
              <a:buFont typeface="Wingdings"/>
              <a:buNone/>
            </a:pPr>
            <a:r>
              <a:rPr lang="en-GB" sz="1400" dirty="0"/>
              <a:t>Service Principal</a:t>
            </a:r>
          </a:p>
          <a:p>
            <a:pPr marL="0" indent="0">
              <a:spcBef>
                <a:spcPts val="0"/>
              </a:spcBef>
              <a:buNone/>
              <a:defRPr b="0">
                <a:solidFill>
                  <a:srgbClr val="D73A49"/>
                </a:solidFill>
                <a:latin typeface="Menlo"/>
                <a:ea typeface="Menlo"/>
                <a:cs typeface="Menlo"/>
                <a:sym typeface="Menlo"/>
              </a:defRPr>
            </a:pPr>
            <a:endParaRPr lang="en-GB" sz="1400" dirty="0"/>
          </a:p>
          <a:p>
            <a:pPr marL="0" indent="0">
              <a:spcBef>
                <a:spcPts val="0"/>
              </a:spcBef>
              <a:buNone/>
              <a:defRPr b="0">
                <a:solidFill>
                  <a:srgbClr val="D73A49"/>
                </a:solidFill>
                <a:latin typeface="Menlo"/>
                <a:ea typeface="Menlo"/>
                <a:cs typeface="Menlo"/>
                <a:sym typeface="Menlo"/>
              </a:defRPr>
            </a:pPr>
            <a:r>
              <a:rPr lang="en-GB" sz="1400" dirty="0"/>
              <a:t>provider</a:t>
            </a:r>
            <a:r>
              <a:rPr lang="en-GB" sz="1400" dirty="0">
                <a:solidFill>
                  <a:srgbClr val="22863A"/>
                </a:solidFill>
              </a:rPr>
              <a:t> "</a:t>
            </a:r>
            <a:r>
              <a:rPr lang="en-GB" sz="1400" dirty="0" err="1">
                <a:solidFill>
                  <a:srgbClr val="22863A"/>
                </a:solidFill>
              </a:rPr>
              <a:t>azurerm</a:t>
            </a:r>
            <a:r>
              <a:rPr lang="en-GB" sz="1400" dirty="0">
                <a:solidFill>
                  <a:srgbClr val="22863A"/>
                </a:solidFill>
              </a:rPr>
              <a:t>"</a:t>
            </a:r>
            <a:r>
              <a:rPr lang="en-GB" sz="1400" dirty="0">
                <a:solidFill>
                  <a:srgbClr val="24292E"/>
                </a:solidFill>
              </a:rPr>
              <a:t> {</a:t>
            </a:r>
            <a:endParaRPr lang="en-GB" sz="800" dirty="0">
              <a:solidFill>
                <a:srgbClr val="FFFFFF"/>
              </a:solidFill>
              <a:latin typeface="+mj-lt"/>
              <a:ea typeface="+mj-ea"/>
              <a:cs typeface="+mj-cs"/>
              <a:sym typeface="Calibri"/>
            </a:endParaRPr>
          </a:p>
          <a:p>
            <a:pPr marL="0" indent="0">
              <a:spcBef>
                <a:spcPts val="0"/>
              </a:spcBef>
              <a:buNone/>
              <a:defRPr b="0">
                <a:solidFill>
                  <a:srgbClr val="24292E"/>
                </a:solidFill>
                <a:latin typeface="Menlo"/>
                <a:ea typeface="Menlo"/>
                <a:cs typeface="Menlo"/>
                <a:sym typeface="Menlo"/>
              </a:defRPr>
            </a:pPr>
            <a:r>
              <a:rPr lang="en-GB" sz="1400" dirty="0"/>
              <a:t>  version    </a:t>
            </a:r>
            <a:r>
              <a:rPr lang="en-GB" sz="1400" dirty="0">
                <a:solidFill>
                  <a:srgbClr val="D73A49"/>
                </a:solidFill>
              </a:rPr>
              <a:t>=</a:t>
            </a:r>
            <a:r>
              <a:rPr lang="en-GB" sz="1400" dirty="0"/>
              <a:t> </a:t>
            </a:r>
            <a:r>
              <a:rPr lang="en-GB" sz="1400" dirty="0">
                <a:solidFill>
                  <a:srgbClr val="22863A"/>
                </a:solidFill>
              </a:rPr>
              <a:t>”3.24.0”</a:t>
            </a:r>
          </a:p>
          <a:p>
            <a:pPr marL="0" indent="0">
              <a:spcBef>
                <a:spcPts val="0"/>
              </a:spcBef>
              <a:buNone/>
              <a:defRPr b="0">
                <a:solidFill>
                  <a:srgbClr val="24292E"/>
                </a:solidFill>
                <a:latin typeface="Menlo"/>
                <a:ea typeface="Menlo"/>
                <a:cs typeface="Menlo"/>
                <a:sym typeface="Menlo"/>
              </a:defRPr>
            </a:pPr>
            <a:r>
              <a:rPr lang="en-GB" sz="1400" dirty="0">
                <a:solidFill>
                  <a:srgbClr val="22863A"/>
                </a:solidFill>
                <a:latin typeface="+mj-lt"/>
                <a:ea typeface="+mj-ea"/>
                <a:cs typeface="+mj-cs"/>
                <a:sym typeface="Calibri"/>
              </a:rPr>
              <a:t>     </a:t>
            </a:r>
            <a:r>
              <a:rPr lang="en-GB" sz="1400" dirty="0">
                <a:solidFill>
                  <a:srgbClr val="24292E"/>
                </a:solidFill>
                <a:latin typeface="Menlo"/>
                <a:ea typeface="Menlo"/>
                <a:cs typeface="Menlo"/>
                <a:sym typeface="Calibri"/>
              </a:rPr>
              <a:t>features </a:t>
            </a:r>
            <a:r>
              <a:rPr lang="en-GB" sz="1400" dirty="0">
                <a:solidFill>
                  <a:srgbClr val="22863A"/>
                </a:solidFill>
                <a:latin typeface="+mj-lt"/>
                <a:ea typeface="+mj-ea"/>
                <a:cs typeface="+mj-cs"/>
                <a:sym typeface="Calibri"/>
              </a:rPr>
              <a:t>    </a:t>
            </a:r>
            <a:r>
              <a:rPr lang="en-GB" sz="1400" dirty="0">
                <a:solidFill>
                  <a:srgbClr val="C00000"/>
                </a:solidFill>
                <a:latin typeface="+mj-lt"/>
                <a:ea typeface="+mj-ea"/>
                <a:cs typeface="+mj-cs"/>
                <a:sym typeface="Calibri"/>
              </a:rPr>
              <a:t>=</a:t>
            </a:r>
            <a:r>
              <a:rPr lang="en-GB" sz="1400" dirty="0">
                <a:solidFill>
                  <a:srgbClr val="22863A"/>
                </a:solidFill>
                <a:latin typeface="+mj-lt"/>
                <a:ea typeface="+mj-ea"/>
                <a:cs typeface="+mj-cs"/>
                <a:sym typeface="Calibri"/>
              </a:rPr>
              <a:t> {}</a:t>
            </a:r>
            <a:endParaRPr lang="en-GB" sz="800" dirty="0">
              <a:solidFill>
                <a:srgbClr val="FFFFFF"/>
              </a:solidFill>
              <a:latin typeface="+mj-lt"/>
              <a:ea typeface="+mj-ea"/>
              <a:cs typeface="+mj-cs"/>
              <a:sym typeface="Calibri"/>
            </a:endParaRPr>
          </a:p>
          <a:p>
            <a:pPr marL="0" indent="0">
              <a:spcBef>
                <a:spcPts val="0"/>
              </a:spcBef>
              <a:buNone/>
              <a:defRPr b="0">
                <a:solidFill>
                  <a:srgbClr val="24292E"/>
                </a:solidFill>
                <a:latin typeface="Menlo"/>
                <a:ea typeface="Menlo"/>
                <a:cs typeface="Menlo"/>
                <a:sym typeface="Menlo"/>
              </a:defRPr>
            </a:pPr>
            <a:r>
              <a:rPr lang="en-GB" sz="1400" dirty="0"/>
              <a:t> </a:t>
            </a:r>
            <a:endParaRPr lang="en-GB" sz="800" dirty="0">
              <a:solidFill>
                <a:srgbClr val="FFFFFF"/>
              </a:solidFill>
              <a:latin typeface="+mj-lt"/>
              <a:ea typeface="+mj-ea"/>
              <a:cs typeface="+mj-cs"/>
              <a:sym typeface="Calibri"/>
            </a:endParaRPr>
          </a:p>
          <a:p>
            <a:pPr marL="0" indent="0">
              <a:spcBef>
                <a:spcPts val="0"/>
              </a:spcBef>
              <a:buNone/>
              <a:defRPr b="0">
                <a:solidFill>
                  <a:srgbClr val="24292E"/>
                </a:solidFill>
                <a:latin typeface="Menlo"/>
                <a:ea typeface="Menlo"/>
                <a:cs typeface="Menlo"/>
                <a:sym typeface="Menlo"/>
              </a:defRPr>
            </a:pPr>
            <a:r>
              <a:rPr lang="en-GB" sz="1400" dirty="0"/>
              <a:t>  </a:t>
            </a:r>
            <a:r>
              <a:rPr lang="en-GB" sz="1400" dirty="0" err="1"/>
              <a:t>subscription_id</a:t>
            </a:r>
            <a:r>
              <a:rPr lang="en-GB" sz="1400" dirty="0"/>
              <a:t> </a:t>
            </a:r>
            <a:r>
              <a:rPr lang="en-GB" sz="1400" dirty="0">
                <a:solidFill>
                  <a:srgbClr val="D73A49"/>
                </a:solidFill>
              </a:rPr>
              <a:t>=</a:t>
            </a:r>
            <a:r>
              <a:rPr lang="en-GB" sz="1400" dirty="0"/>
              <a:t> </a:t>
            </a:r>
            <a:r>
              <a:rPr lang="en-GB" sz="1400" dirty="0">
                <a:solidFill>
                  <a:srgbClr val="22863A"/>
                </a:solidFill>
              </a:rPr>
              <a:t>"SUBSCRIPTION-ID"</a:t>
            </a:r>
            <a:endParaRPr lang="en-GB" sz="800" dirty="0">
              <a:solidFill>
                <a:srgbClr val="FFFFFF"/>
              </a:solidFill>
              <a:latin typeface="+mj-lt"/>
              <a:ea typeface="+mj-ea"/>
              <a:cs typeface="+mj-cs"/>
              <a:sym typeface="Calibri"/>
            </a:endParaRPr>
          </a:p>
          <a:p>
            <a:pPr marL="0" indent="0">
              <a:spcBef>
                <a:spcPts val="0"/>
              </a:spcBef>
              <a:buNone/>
              <a:defRPr b="0">
                <a:solidFill>
                  <a:srgbClr val="24292E"/>
                </a:solidFill>
                <a:latin typeface="Menlo"/>
                <a:ea typeface="Menlo"/>
                <a:cs typeface="Menlo"/>
                <a:sym typeface="Menlo"/>
              </a:defRPr>
            </a:pPr>
            <a:r>
              <a:rPr lang="en-GB" sz="1400" dirty="0"/>
              <a:t>  </a:t>
            </a:r>
            <a:r>
              <a:rPr lang="en-GB" sz="1400" dirty="0" err="1"/>
              <a:t>client_id</a:t>
            </a:r>
            <a:r>
              <a:rPr lang="en-GB" sz="1400" dirty="0"/>
              <a:t>       </a:t>
            </a:r>
            <a:r>
              <a:rPr lang="en-GB" sz="1400" dirty="0">
                <a:solidFill>
                  <a:srgbClr val="D73A49"/>
                </a:solidFill>
              </a:rPr>
              <a:t>=</a:t>
            </a:r>
            <a:r>
              <a:rPr lang="en-GB" sz="1400" dirty="0"/>
              <a:t> </a:t>
            </a:r>
            <a:r>
              <a:rPr lang="en-GB" sz="1400" dirty="0">
                <a:solidFill>
                  <a:srgbClr val="22863A"/>
                </a:solidFill>
              </a:rPr>
              <a:t>"CLIENT-ID"</a:t>
            </a:r>
            <a:endParaRPr lang="en-GB" sz="800" dirty="0">
              <a:solidFill>
                <a:srgbClr val="FFFFFF"/>
              </a:solidFill>
              <a:latin typeface="+mj-lt"/>
              <a:ea typeface="+mj-ea"/>
              <a:cs typeface="+mj-cs"/>
              <a:sym typeface="Calibri"/>
            </a:endParaRPr>
          </a:p>
          <a:p>
            <a:pPr marL="0" indent="0">
              <a:spcBef>
                <a:spcPts val="0"/>
              </a:spcBef>
              <a:buNone/>
              <a:defRPr b="0">
                <a:solidFill>
                  <a:srgbClr val="24292E"/>
                </a:solidFill>
                <a:latin typeface="Menlo"/>
                <a:ea typeface="Menlo"/>
                <a:cs typeface="Menlo"/>
                <a:sym typeface="Menlo"/>
              </a:defRPr>
            </a:pPr>
            <a:r>
              <a:rPr lang="en-GB" sz="1400" dirty="0"/>
              <a:t>  </a:t>
            </a:r>
            <a:r>
              <a:rPr lang="en-GB" sz="1400" dirty="0" err="1"/>
              <a:t>client_secret</a:t>
            </a:r>
            <a:r>
              <a:rPr lang="en-GB" sz="1400" dirty="0"/>
              <a:t>   </a:t>
            </a:r>
            <a:r>
              <a:rPr lang="en-GB" sz="1400" dirty="0">
                <a:solidFill>
                  <a:srgbClr val="D73A49"/>
                </a:solidFill>
              </a:rPr>
              <a:t>=</a:t>
            </a:r>
            <a:r>
              <a:rPr lang="en-GB" sz="1400" dirty="0"/>
              <a:t> </a:t>
            </a:r>
            <a:r>
              <a:rPr lang="en-GB" sz="1400" dirty="0">
                <a:solidFill>
                  <a:srgbClr val="22863A"/>
                </a:solidFill>
              </a:rPr>
              <a:t>"CLIENT-SECRET"</a:t>
            </a:r>
            <a:endParaRPr lang="en-GB" sz="800" dirty="0">
              <a:solidFill>
                <a:srgbClr val="FFFFFF"/>
              </a:solidFill>
              <a:latin typeface="+mj-lt"/>
              <a:ea typeface="+mj-ea"/>
              <a:cs typeface="+mj-cs"/>
              <a:sym typeface="Calibri"/>
            </a:endParaRPr>
          </a:p>
          <a:p>
            <a:pPr marL="0" indent="0">
              <a:spcBef>
                <a:spcPts val="0"/>
              </a:spcBef>
              <a:buNone/>
              <a:defRPr b="0">
                <a:solidFill>
                  <a:srgbClr val="24292E"/>
                </a:solidFill>
                <a:latin typeface="Menlo"/>
                <a:ea typeface="Menlo"/>
                <a:cs typeface="Menlo"/>
                <a:sym typeface="Menlo"/>
              </a:defRPr>
            </a:pPr>
            <a:r>
              <a:rPr lang="en-GB" sz="1400" dirty="0"/>
              <a:t>  </a:t>
            </a:r>
            <a:r>
              <a:rPr lang="en-GB" sz="1400" dirty="0" err="1"/>
              <a:t>tenant_id</a:t>
            </a:r>
            <a:r>
              <a:rPr lang="en-GB" sz="1400" dirty="0"/>
              <a:t>       </a:t>
            </a:r>
            <a:r>
              <a:rPr lang="en-GB" sz="1400" dirty="0">
                <a:solidFill>
                  <a:srgbClr val="D73A49"/>
                </a:solidFill>
              </a:rPr>
              <a:t>=</a:t>
            </a:r>
            <a:r>
              <a:rPr lang="en-GB" sz="1400" dirty="0"/>
              <a:t> </a:t>
            </a:r>
            <a:r>
              <a:rPr lang="en-GB" sz="1400" dirty="0">
                <a:solidFill>
                  <a:srgbClr val="22863A"/>
                </a:solidFill>
              </a:rPr>
              <a:t>"TENANT-ID"</a:t>
            </a:r>
            <a:endParaRPr lang="en-GB" sz="800" dirty="0">
              <a:solidFill>
                <a:srgbClr val="FFFFFF"/>
              </a:solidFill>
              <a:latin typeface="+mj-lt"/>
              <a:ea typeface="+mj-ea"/>
              <a:cs typeface="+mj-cs"/>
              <a:sym typeface="Calibri"/>
            </a:endParaRPr>
          </a:p>
          <a:p>
            <a:pPr marL="0" indent="0">
              <a:spcBef>
                <a:spcPts val="0"/>
              </a:spcBef>
              <a:buNone/>
              <a:defRPr b="0">
                <a:solidFill>
                  <a:srgbClr val="24292E"/>
                </a:solidFill>
                <a:latin typeface="Menlo"/>
                <a:ea typeface="Menlo"/>
                <a:cs typeface="Menlo"/>
                <a:sym typeface="Menlo"/>
              </a:defRPr>
            </a:pPr>
            <a:r>
              <a:rPr lang="en-GB" sz="1400" dirty="0"/>
              <a:t>}</a:t>
            </a:r>
          </a:p>
          <a:p>
            <a:pPr marL="0" marR="0" lvl="0" indent="0" algn="l" defTabSz="1828800" rtl="0" eaLnBrk="1" fontAlgn="auto" latinLnBrk="0" hangingPunct="1">
              <a:lnSpc>
                <a:spcPct val="90000"/>
              </a:lnSpc>
              <a:spcBef>
                <a:spcPts val="1600"/>
              </a:spcBef>
              <a:spcAft>
                <a:spcPts val="0"/>
              </a:spcAft>
              <a:buClr>
                <a:srgbClr val="7C8797"/>
              </a:buClr>
              <a:buSzTx/>
              <a:buFont typeface="Wingdings"/>
              <a:buNone/>
              <a:tabLst/>
              <a:defRPr/>
            </a:pPr>
            <a:endParaRPr kumimoji="0" lang="en-GB" sz="1400" b="0" i="0" u="none" strike="noStrike" kern="0" cap="none" spc="0" normalizeH="0" baseline="0" noProof="0" dirty="0">
              <a:ln>
                <a:noFill/>
              </a:ln>
              <a:solidFill>
                <a:srgbClr val="44546A"/>
              </a:solidFill>
              <a:effectLst/>
              <a:uLnTx/>
              <a:uFillTx/>
              <a:latin typeface="Calibri"/>
              <a:ea typeface="+mj-ea"/>
              <a:cs typeface="Calibri"/>
              <a:sym typeface="Calibri"/>
            </a:endParaRPr>
          </a:p>
        </p:txBody>
      </p:sp>
      <p:sp>
        <p:nvSpPr>
          <p:cNvPr id="3" name="Text Placeholder 3">
            <a:extLst>
              <a:ext uri="{FF2B5EF4-FFF2-40B4-BE49-F238E27FC236}">
                <a16:creationId xmlns:a16="http://schemas.microsoft.com/office/drawing/2014/main" id="{467D602A-D81A-0EDE-042A-CED0D3E481D7}"/>
              </a:ext>
            </a:extLst>
          </p:cNvPr>
          <p:cNvSpPr txBox="1">
            <a:spLocks/>
          </p:cNvSpPr>
          <p:nvPr/>
        </p:nvSpPr>
        <p:spPr>
          <a:xfrm>
            <a:off x="2323253" y="4751492"/>
            <a:ext cx="6701717"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r" defTabSz="2438400">
              <a:spcBef>
                <a:spcPts val="2600"/>
              </a:spcBef>
              <a:buClrTx/>
              <a:buSzTx/>
              <a:buNone/>
              <a:defRPr sz="2400">
                <a:solidFill>
                  <a:schemeClr val="accent2"/>
                </a:solidFill>
              </a:defRPr>
            </a:pPr>
            <a:r>
              <a:rPr lang="en-US" sz="1200" dirty="0">
                <a:solidFill>
                  <a:schemeClr val="accent4"/>
                </a:solidFill>
                <a:hlinkClick r:id="rId4">
                  <a:extLst>
                    <a:ext uri="{A12FA001-AC4F-418D-AE19-62706E023703}">
                      <ahyp:hlinkClr xmlns:ahyp="http://schemas.microsoft.com/office/drawing/2018/hyperlinkcolor" val="tx"/>
                    </a:ext>
                  </a:extLst>
                </a:hlinkClick>
              </a:rPr>
              <a:t>https://www.terraform.io/docs/providers/azurerm/guides/service_principal_client_secret.html</a:t>
            </a:r>
            <a:endParaRPr lang="en-US" sz="1200" dirty="0">
              <a:solidFill>
                <a:schemeClr val="accent4"/>
              </a:solidFill>
            </a:endParaRPr>
          </a:p>
        </p:txBody>
      </p:sp>
    </p:spTree>
    <p:extLst>
      <p:ext uri="{BB962C8B-B14F-4D97-AF65-F5344CB8AC3E}">
        <p14:creationId xmlns:p14="http://schemas.microsoft.com/office/powerpoint/2010/main" val="298872608"/>
      </p:ext>
    </p:extLst>
  </p:cSld>
  <p:clrMapOvr>
    <a:masterClrMapping/>
  </p:clrMapOvr>
  <p:transition spd="med">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Azure Location</a:t>
            </a:r>
          </a:p>
        </p:txBody>
      </p:sp>
      <p:sp>
        <p:nvSpPr>
          <p:cNvPr id="2" name="Text Placeholder 1">
            <a:extLst>
              <a:ext uri="{FF2B5EF4-FFF2-40B4-BE49-F238E27FC236}">
                <a16:creationId xmlns:a16="http://schemas.microsoft.com/office/drawing/2014/main" id="{C7FF429B-4A0C-4805-3EB1-104F08792CD1}"/>
              </a:ext>
            </a:extLst>
          </p:cNvPr>
          <p:cNvSpPr txBox="1">
            <a:spLocks/>
          </p:cNvSpPr>
          <p:nvPr/>
        </p:nvSpPr>
        <p:spPr>
          <a:xfrm>
            <a:off x="457200" y="1219505"/>
            <a:ext cx="21745482" cy="9241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8" tIns="121918" rIns="121918" bIns="121918">
            <a:normAutofit/>
          </a:bodyPr>
          <a:lstStyle>
            <a:lvl1pPr marL="457200" marR="0" indent="-4572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1pPr>
            <a:lvl2pPr marL="800100" marR="0" indent="-51435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2pPr>
            <a:lvl3pPr marL="1103765"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3pPr>
            <a:lvl4pPr marL="1330777"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4pPr>
            <a:lvl5pPr marL="1557112" marR="0" indent="-58238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marR="0" lvl="0" indent="0" algn="l" defTabSz="1828800" rtl="0" eaLnBrk="1" fontAlgn="auto" latinLnBrk="0" hangingPunct="1">
              <a:lnSpc>
                <a:spcPct val="90000"/>
              </a:lnSpc>
              <a:spcBef>
                <a:spcPts val="1600"/>
              </a:spcBef>
              <a:spcAft>
                <a:spcPts val="0"/>
              </a:spcAft>
              <a:buClr>
                <a:srgbClr val="7C8797"/>
              </a:buClr>
              <a:buSzTx/>
              <a:buFont typeface="Wingdings"/>
              <a:buNone/>
              <a:tabLst/>
              <a:defRPr/>
            </a:pPr>
            <a:endParaRPr kumimoji="0" lang="en-GB" sz="1400" b="0" i="0" u="none" strike="noStrike" kern="0" cap="none" spc="0" normalizeH="0" baseline="0" noProof="0" dirty="0">
              <a:ln>
                <a:noFill/>
              </a:ln>
              <a:solidFill>
                <a:srgbClr val="44546A"/>
              </a:solidFill>
              <a:effectLst/>
              <a:uLnTx/>
              <a:uFillTx/>
              <a:latin typeface="Calibri"/>
              <a:ea typeface="+mj-ea"/>
              <a:cs typeface="Calibri"/>
              <a:sym typeface="Calibri"/>
            </a:endParaRPr>
          </a:p>
          <a:p>
            <a:pPr marL="0" indent="0">
              <a:buNone/>
              <a:defRPr b="0">
                <a:solidFill>
                  <a:srgbClr val="D73A49"/>
                </a:solidFill>
                <a:latin typeface="Menlo"/>
                <a:ea typeface="Menlo"/>
                <a:cs typeface="Menlo"/>
                <a:sym typeface="Menlo"/>
              </a:defRPr>
            </a:pPr>
            <a:r>
              <a:rPr lang="en-GB" sz="1400" dirty="0"/>
              <a:t>resource</a:t>
            </a:r>
            <a:r>
              <a:rPr lang="en-GB" sz="1400" dirty="0">
                <a:solidFill>
                  <a:srgbClr val="22863A"/>
                </a:solidFill>
              </a:rPr>
              <a:t> "</a:t>
            </a:r>
            <a:r>
              <a:rPr lang="en-GB" sz="1400" dirty="0" err="1">
                <a:solidFill>
                  <a:srgbClr val="22863A"/>
                </a:solidFill>
              </a:rPr>
              <a:t>azurerm_resource_group</a:t>
            </a:r>
            <a:r>
              <a:rPr lang="en-GB" sz="1400" dirty="0">
                <a:solidFill>
                  <a:srgbClr val="22863A"/>
                </a:solidFill>
              </a:rPr>
              <a:t>" "main"</a:t>
            </a:r>
            <a:r>
              <a:rPr lang="en-GB" sz="1400" dirty="0">
                <a:solidFill>
                  <a:srgbClr val="24292E"/>
                </a:solidFill>
              </a:rPr>
              <a:t> {</a:t>
            </a:r>
            <a:endParaRPr lang="en-GB" sz="1400" dirty="0">
              <a:solidFill>
                <a:srgbClr val="22863A"/>
              </a:solidFill>
            </a:endParaRPr>
          </a:p>
          <a:p>
            <a:pPr marL="0" indent="0">
              <a:buNone/>
              <a:defRPr b="0">
                <a:solidFill>
                  <a:srgbClr val="24292E"/>
                </a:solidFill>
                <a:latin typeface="Menlo"/>
                <a:ea typeface="Menlo"/>
                <a:cs typeface="Menlo"/>
                <a:sym typeface="Menlo"/>
              </a:defRPr>
            </a:pPr>
            <a:r>
              <a:rPr lang="en-GB" sz="1400" dirty="0"/>
              <a:t>  location </a:t>
            </a:r>
            <a:r>
              <a:rPr lang="en-GB" sz="1400" dirty="0">
                <a:solidFill>
                  <a:srgbClr val="D73A49"/>
                </a:solidFill>
              </a:rPr>
              <a:t>=</a:t>
            </a:r>
            <a:r>
              <a:rPr lang="en-GB" sz="1400" dirty="0"/>
              <a:t> </a:t>
            </a:r>
            <a:r>
              <a:rPr lang="en-GB" sz="1400" dirty="0">
                <a:solidFill>
                  <a:srgbClr val="22863A"/>
                </a:solidFill>
              </a:rPr>
              <a:t>"</a:t>
            </a:r>
            <a:r>
              <a:rPr lang="en-GB" sz="1400" dirty="0" err="1">
                <a:solidFill>
                  <a:srgbClr val="22863A"/>
                </a:solidFill>
              </a:rPr>
              <a:t>eastus</a:t>
            </a:r>
            <a:r>
              <a:rPr lang="en-GB" sz="1400" dirty="0">
                <a:solidFill>
                  <a:srgbClr val="22863A"/>
                </a:solidFill>
              </a:rPr>
              <a:t>"</a:t>
            </a:r>
          </a:p>
          <a:p>
            <a:pPr marL="0" indent="0">
              <a:buNone/>
              <a:defRPr b="0">
                <a:solidFill>
                  <a:srgbClr val="24292E"/>
                </a:solidFill>
                <a:latin typeface="Menlo"/>
                <a:ea typeface="Menlo"/>
                <a:cs typeface="Menlo"/>
                <a:sym typeface="Menlo"/>
              </a:defRPr>
            </a:pPr>
            <a:r>
              <a:rPr lang="en-GB" sz="1400" dirty="0"/>
              <a:t>}</a:t>
            </a:r>
            <a:br>
              <a:rPr lang="en-GB" sz="1400" dirty="0">
                <a:solidFill>
                  <a:srgbClr val="FFFFFF"/>
                </a:solidFill>
                <a:latin typeface="Tahoma"/>
                <a:ea typeface="Tahoma"/>
                <a:cs typeface="Tahoma"/>
                <a:sym typeface="Tahoma"/>
              </a:rPr>
            </a:br>
            <a:endParaRPr lang="en-GB" sz="1400" dirty="0">
              <a:solidFill>
                <a:srgbClr val="FFFFFF"/>
              </a:solidFill>
              <a:latin typeface="Tahoma"/>
              <a:ea typeface="Tahoma"/>
              <a:cs typeface="Tahoma"/>
              <a:sym typeface="Tahoma"/>
            </a:endParaRPr>
          </a:p>
          <a:p>
            <a:pPr marL="0" indent="0">
              <a:buNone/>
              <a:defRPr b="0">
                <a:solidFill>
                  <a:srgbClr val="D73A49"/>
                </a:solidFill>
                <a:latin typeface="Menlo"/>
                <a:ea typeface="Menlo"/>
                <a:cs typeface="Menlo"/>
                <a:sym typeface="Menlo"/>
              </a:defRPr>
            </a:pPr>
            <a:r>
              <a:rPr lang="en-GB" sz="1400" dirty="0"/>
              <a:t>resource</a:t>
            </a:r>
            <a:r>
              <a:rPr lang="en-GB" sz="1400" dirty="0">
                <a:solidFill>
                  <a:srgbClr val="22863A"/>
                </a:solidFill>
              </a:rPr>
              <a:t> "</a:t>
            </a:r>
            <a:r>
              <a:rPr lang="en-GB" sz="1400" dirty="0" err="1">
                <a:solidFill>
                  <a:srgbClr val="22863A"/>
                </a:solidFill>
              </a:rPr>
              <a:t>azurerm_resource_group</a:t>
            </a:r>
            <a:r>
              <a:rPr lang="en-GB" sz="1400" dirty="0">
                <a:solidFill>
                  <a:srgbClr val="22863A"/>
                </a:solidFill>
              </a:rPr>
              <a:t>" "main"</a:t>
            </a:r>
            <a:r>
              <a:rPr lang="en-GB" sz="1400" dirty="0">
                <a:solidFill>
                  <a:srgbClr val="24292E"/>
                </a:solidFill>
              </a:rPr>
              <a:t> {</a:t>
            </a:r>
            <a:endParaRPr lang="en-GB" sz="1400" dirty="0">
              <a:solidFill>
                <a:srgbClr val="22863A"/>
              </a:solidFill>
            </a:endParaRPr>
          </a:p>
          <a:p>
            <a:pPr marL="0" indent="0">
              <a:buNone/>
              <a:defRPr b="0">
                <a:solidFill>
                  <a:srgbClr val="24292E"/>
                </a:solidFill>
                <a:latin typeface="Menlo"/>
                <a:ea typeface="Menlo"/>
                <a:cs typeface="Menlo"/>
                <a:sym typeface="Menlo"/>
              </a:defRPr>
            </a:pPr>
            <a:r>
              <a:rPr lang="en-GB" sz="1400" dirty="0"/>
              <a:t>  location </a:t>
            </a:r>
            <a:r>
              <a:rPr lang="en-GB" sz="1400" dirty="0">
                <a:solidFill>
                  <a:srgbClr val="D73A49"/>
                </a:solidFill>
              </a:rPr>
              <a:t>=</a:t>
            </a:r>
            <a:r>
              <a:rPr lang="en-GB" sz="1400" dirty="0"/>
              <a:t> </a:t>
            </a:r>
            <a:r>
              <a:rPr lang="en-GB" sz="1400" dirty="0">
                <a:solidFill>
                  <a:srgbClr val="22863A"/>
                </a:solidFill>
              </a:rPr>
              <a:t>“East US”</a:t>
            </a:r>
          </a:p>
          <a:p>
            <a:pPr marL="0" indent="0">
              <a:buNone/>
              <a:defRPr b="0">
                <a:solidFill>
                  <a:srgbClr val="24292E"/>
                </a:solidFill>
                <a:latin typeface="Menlo"/>
                <a:ea typeface="Menlo"/>
                <a:cs typeface="Menlo"/>
                <a:sym typeface="Menlo"/>
              </a:defRPr>
            </a:pPr>
            <a:r>
              <a:rPr lang="en-GB" sz="1400" dirty="0"/>
              <a:t>}</a:t>
            </a:r>
          </a:p>
          <a:p>
            <a:pPr marL="0" marR="0" lvl="0" indent="0" algn="l" defTabSz="1828800" rtl="0" eaLnBrk="1" fontAlgn="auto" latinLnBrk="0" hangingPunct="1">
              <a:lnSpc>
                <a:spcPct val="90000"/>
              </a:lnSpc>
              <a:spcBef>
                <a:spcPts val="1600"/>
              </a:spcBef>
              <a:spcAft>
                <a:spcPts val="0"/>
              </a:spcAft>
              <a:buClr>
                <a:srgbClr val="7C8797"/>
              </a:buClr>
              <a:buSzTx/>
              <a:buFont typeface="Wingdings"/>
              <a:buNone/>
              <a:tabLst/>
              <a:defRPr/>
            </a:pPr>
            <a:endParaRPr kumimoji="0" lang="en-GB" sz="1400" b="0" i="0" u="none" strike="noStrike" kern="0" cap="none" spc="0" normalizeH="0" baseline="0" noProof="0" dirty="0">
              <a:ln>
                <a:noFill/>
              </a:ln>
              <a:solidFill>
                <a:srgbClr val="44546A"/>
              </a:solidFill>
              <a:effectLst/>
              <a:uLnTx/>
              <a:uFillTx/>
              <a:latin typeface="Calibri"/>
              <a:ea typeface="+mj-ea"/>
              <a:cs typeface="Calibri"/>
              <a:sym typeface="Calibri"/>
            </a:endParaRPr>
          </a:p>
        </p:txBody>
      </p:sp>
      <p:sp>
        <p:nvSpPr>
          <p:cNvPr id="3" name="Text Placeholder 3">
            <a:extLst>
              <a:ext uri="{FF2B5EF4-FFF2-40B4-BE49-F238E27FC236}">
                <a16:creationId xmlns:a16="http://schemas.microsoft.com/office/drawing/2014/main" id="{467D602A-D81A-0EDE-042A-CED0D3E481D7}"/>
              </a:ext>
            </a:extLst>
          </p:cNvPr>
          <p:cNvSpPr txBox="1">
            <a:spLocks/>
          </p:cNvSpPr>
          <p:nvPr/>
        </p:nvSpPr>
        <p:spPr>
          <a:xfrm>
            <a:off x="2323253" y="4751492"/>
            <a:ext cx="6701717"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r" defTabSz="2438400">
              <a:spcBef>
                <a:spcPts val="2600"/>
              </a:spcBef>
              <a:buClrTx/>
              <a:buSzTx/>
              <a:buNone/>
              <a:defRPr sz="2400">
                <a:solidFill>
                  <a:schemeClr val="accent2"/>
                </a:solidFill>
              </a:defRPr>
            </a:pPr>
            <a:endParaRPr lang="en-US" sz="1200" dirty="0"/>
          </a:p>
        </p:txBody>
      </p:sp>
    </p:spTree>
    <p:extLst>
      <p:ext uri="{BB962C8B-B14F-4D97-AF65-F5344CB8AC3E}">
        <p14:creationId xmlns:p14="http://schemas.microsoft.com/office/powerpoint/2010/main" val="2982602246"/>
      </p:ext>
    </p:extLst>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nSpc>
                <a:spcPct val="100000"/>
              </a:lnSpc>
              <a:spcBef>
                <a:spcPts val="800"/>
              </a:spcBef>
              <a:buClr>
                <a:srgbClr val="000000"/>
              </a:buClr>
              <a:buSzPts val="1800"/>
              <a:buNone/>
            </a:pPr>
            <a:r>
              <a:rPr lang="en-US" sz="3200" b="1" dirty="0">
                <a:solidFill>
                  <a:srgbClr val="000000"/>
                </a:solidFill>
              </a:rPr>
              <a:t>Workshop Expectations</a:t>
            </a:r>
            <a:endParaRPr lang="en-US" sz="800" dirty="0"/>
          </a:p>
        </p:txBody>
      </p:sp>
      <p:sp>
        <p:nvSpPr>
          <p:cNvPr id="620" name="Google Shape;620;p105"/>
          <p:cNvSpPr txBox="1">
            <a:spLocks noGrp="1"/>
          </p:cNvSpPr>
          <p:nvPr>
            <p:ph type="body" idx="4294967295"/>
          </p:nvPr>
        </p:nvSpPr>
        <p:spPr>
          <a:xfrm>
            <a:off x="457200" y="1648148"/>
            <a:ext cx="8172600" cy="29445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0"/>
              </a:spcBef>
              <a:spcAft>
                <a:spcPts val="900"/>
              </a:spcAft>
              <a:buClr>
                <a:srgbClr val="484861"/>
              </a:buClr>
              <a:buSzPts val="1800"/>
              <a:buFont typeface="Open Sans"/>
              <a:buNone/>
            </a:pPr>
            <a:r>
              <a:rPr lang="en-GB" sz="1800" b="1" dirty="0"/>
              <a:t>Purpose</a:t>
            </a:r>
          </a:p>
          <a:p>
            <a:pPr marL="0" lvl="0" indent="0" algn="l" rtl="0">
              <a:lnSpc>
                <a:spcPct val="130000"/>
              </a:lnSpc>
              <a:spcBef>
                <a:spcPts val="0"/>
              </a:spcBef>
              <a:spcAft>
                <a:spcPts val="900"/>
              </a:spcAft>
              <a:buClr>
                <a:srgbClr val="484861"/>
              </a:buClr>
              <a:buSzPts val="1800"/>
              <a:buFont typeface="Open Sans"/>
              <a:buNone/>
            </a:pPr>
            <a:r>
              <a:rPr lang="en-GB" sz="1800" dirty="0"/>
              <a:t>	Why are we here?</a:t>
            </a:r>
          </a:p>
          <a:p>
            <a:pPr marL="0" lvl="0" indent="0" algn="l" rtl="0">
              <a:lnSpc>
                <a:spcPct val="130000"/>
              </a:lnSpc>
              <a:spcBef>
                <a:spcPts val="0"/>
              </a:spcBef>
              <a:spcAft>
                <a:spcPts val="900"/>
              </a:spcAft>
              <a:buClr>
                <a:srgbClr val="484861"/>
              </a:buClr>
              <a:buSzPts val="1800"/>
              <a:buFont typeface="Open Sans"/>
              <a:buNone/>
            </a:pPr>
            <a:r>
              <a:rPr lang="en-GB" sz="1800" b="1" dirty="0"/>
              <a:t>Gives</a:t>
            </a:r>
          </a:p>
          <a:p>
            <a:pPr marL="0" lvl="0" indent="0" algn="l" rtl="0">
              <a:lnSpc>
                <a:spcPct val="130000"/>
              </a:lnSpc>
              <a:spcBef>
                <a:spcPts val="0"/>
              </a:spcBef>
              <a:spcAft>
                <a:spcPts val="900"/>
              </a:spcAft>
              <a:buClr>
                <a:srgbClr val="484861"/>
              </a:buClr>
              <a:buSzPts val="1800"/>
              <a:buFont typeface="Open Sans"/>
              <a:buNone/>
            </a:pPr>
            <a:r>
              <a:rPr lang="en-GB" sz="1800" dirty="0"/>
              <a:t>	What do you need to do?</a:t>
            </a:r>
          </a:p>
          <a:p>
            <a:pPr marL="0" lvl="0" indent="0" algn="l" rtl="0">
              <a:lnSpc>
                <a:spcPct val="130000"/>
              </a:lnSpc>
              <a:spcBef>
                <a:spcPts val="0"/>
              </a:spcBef>
              <a:spcAft>
                <a:spcPts val="900"/>
              </a:spcAft>
              <a:buClr>
                <a:srgbClr val="484861"/>
              </a:buClr>
              <a:buSzPts val="1800"/>
              <a:buFont typeface="Open Sans"/>
              <a:buNone/>
            </a:pPr>
            <a:r>
              <a:rPr lang="en-GB" sz="1800" b="1" dirty="0"/>
              <a:t>Gets</a:t>
            </a:r>
          </a:p>
          <a:p>
            <a:pPr marL="0" lvl="0" indent="0" algn="l" rtl="0">
              <a:lnSpc>
                <a:spcPct val="130000"/>
              </a:lnSpc>
              <a:spcBef>
                <a:spcPts val="0"/>
              </a:spcBef>
              <a:spcAft>
                <a:spcPts val="900"/>
              </a:spcAft>
              <a:buClr>
                <a:srgbClr val="484861"/>
              </a:buClr>
              <a:buSzPts val="1800"/>
              <a:buFont typeface="Open Sans"/>
              <a:buNone/>
            </a:pPr>
            <a:r>
              <a:rPr lang="en-GB" sz="1800" dirty="0"/>
              <a:t>	What will get you get?</a:t>
            </a:r>
          </a:p>
          <a:p>
            <a:pPr marL="0" lvl="0" indent="0" algn="l" rtl="0">
              <a:lnSpc>
                <a:spcPct val="130000"/>
              </a:lnSpc>
              <a:spcBef>
                <a:spcPts val="0"/>
              </a:spcBef>
              <a:spcAft>
                <a:spcPts val="900"/>
              </a:spcAft>
              <a:buClr>
                <a:srgbClr val="484861"/>
              </a:buClr>
              <a:buSzPts val="1800"/>
              <a:buFont typeface="Open Sans"/>
              <a:buNone/>
            </a:pPr>
            <a:endParaRPr lang="en-GB" sz="1800" dirty="0"/>
          </a:p>
        </p:txBody>
      </p:sp>
    </p:spTree>
    <p:extLst>
      <p:ext uri="{BB962C8B-B14F-4D97-AF65-F5344CB8AC3E}">
        <p14:creationId xmlns:p14="http://schemas.microsoft.com/office/powerpoint/2010/main" val="2398314058"/>
      </p:ext>
    </p:extLst>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Workshop Repo</a:t>
            </a:r>
          </a:p>
        </p:txBody>
      </p:sp>
      <p:pic>
        <p:nvPicPr>
          <p:cNvPr id="4" name="Picture 3">
            <a:extLst>
              <a:ext uri="{FF2B5EF4-FFF2-40B4-BE49-F238E27FC236}">
                <a16:creationId xmlns:a16="http://schemas.microsoft.com/office/drawing/2014/main" id="{F3A5952C-569E-37CB-4DBF-A5E14DE30015}"/>
              </a:ext>
            </a:extLst>
          </p:cNvPr>
          <p:cNvPicPr>
            <a:picLocks noChangeAspect="1"/>
          </p:cNvPicPr>
          <p:nvPr/>
        </p:nvPicPr>
        <p:blipFill>
          <a:blip r:embed="rId4"/>
          <a:stretch>
            <a:fillRect/>
          </a:stretch>
        </p:blipFill>
        <p:spPr>
          <a:xfrm>
            <a:off x="457200" y="1348793"/>
            <a:ext cx="4920827" cy="2918623"/>
          </a:xfrm>
          <a:prstGeom prst="rect">
            <a:avLst/>
          </a:prstGeom>
        </p:spPr>
      </p:pic>
      <p:sp>
        <p:nvSpPr>
          <p:cNvPr id="5" name="Text Placeholder 3">
            <a:extLst>
              <a:ext uri="{FF2B5EF4-FFF2-40B4-BE49-F238E27FC236}">
                <a16:creationId xmlns:a16="http://schemas.microsoft.com/office/drawing/2014/main" id="{385731C6-BC38-728A-D90B-CCD29EF7E5E0}"/>
              </a:ext>
            </a:extLst>
          </p:cNvPr>
          <p:cNvSpPr txBox="1">
            <a:spLocks/>
          </p:cNvSpPr>
          <p:nvPr/>
        </p:nvSpPr>
        <p:spPr>
          <a:xfrm>
            <a:off x="2323253" y="4751492"/>
            <a:ext cx="6701717"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RPr/>
            </a:defPPr>
            <a:lvl1pPr marL="0" indent="0" algn="r" defTabSz="2438400">
              <a:spcBef>
                <a:spcPts val="2600"/>
              </a:spcBef>
              <a:buClrTx/>
              <a:buSzTx/>
              <a:buNone/>
              <a:defRPr sz="1200">
                <a:solidFill>
                  <a:schemeClr val="accent2"/>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sz="2400">
                <a:solidFill>
                  <a:schemeClr val="accent2"/>
                </a:solidFill>
              </a:defRPr>
            </a:pPr>
            <a:r>
              <a:rPr lang="en-US" sz="1000" dirty="0">
                <a:solidFill>
                  <a:schemeClr val="accent4"/>
                </a:solidFill>
              </a:rPr>
              <a:t>https://</a:t>
            </a:r>
            <a:r>
              <a:rPr lang="en-US" sz="1000" dirty="0" err="1">
                <a:solidFill>
                  <a:schemeClr val="accent4"/>
                </a:solidFill>
              </a:rPr>
              <a:t>github.com</a:t>
            </a:r>
            <a:r>
              <a:rPr lang="en-US" sz="1000" dirty="0">
                <a:solidFill>
                  <a:schemeClr val="accent4"/>
                </a:solidFill>
              </a:rPr>
              <a:t>/</a:t>
            </a:r>
            <a:r>
              <a:rPr lang="en-US" sz="1000" dirty="0" err="1">
                <a:solidFill>
                  <a:schemeClr val="accent4"/>
                </a:solidFill>
              </a:rPr>
              <a:t>Zenocolo</a:t>
            </a:r>
            <a:r>
              <a:rPr lang="en-US" sz="1000" dirty="0">
                <a:solidFill>
                  <a:schemeClr val="accent4"/>
                </a:solidFill>
              </a:rPr>
              <a:t>/</a:t>
            </a:r>
            <a:r>
              <a:rPr lang="en-US" sz="1000" dirty="0" err="1">
                <a:solidFill>
                  <a:schemeClr val="accent4"/>
                </a:solidFill>
              </a:rPr>
              <a:t>AzureTerraformWorkshop</a:t>
            </a:r>
            <a:r>
              <a:rPr lang="en-US" sz="1000" dirty="0">
                <a:solidFill>
                  <a:schemeClr val="accent4"/>
                </a:solidFill>
              </a:rPr>
              <a:t>/tree/PAPCP</a:t>
            </a:r>
          </a:p>
        </p:txBody>
      </p:sp>
    </p:spTree>
    <p:extLst>
      <p:ext uri="{BB962C8B-B14F-4D97-AF65-F5344CB8AC3E}">
        <p14:creationId xmlns:p14="http://schemas.microsoft.com/office/powerpoint/2010/main" val="957158928"/>
      </p:ext>
    </p:extLst>
  </p:cSld>
  <p:clrMapOvr>
    <a:masterClrMapping/>
  </p:clrMapOvr>
  <p:transition spd="med">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594B8425-C9EC-F2C9-FEA0-F7B3997457DA}"/>
              </a:ext>
            </a:extLst>
          </p:cNvPr>
          <p:cNvSpPr txBox="1">
            <a:spLocks/>
          </p:cNvSpPr>
          <p:nvPr/>
        </p:nvSpPr>
        <p:spPr>
          <a:xfrm>
            <a:off x="2481223" y="2157306"/>
            <a:ext cx="4993500" cy="757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lvl1pPr marL="604157" marR="0" indent="-604157"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1pPr>
            <a:lvl2pPr marL="857250" marR="0" indent="-40005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2pPr>
            <a:lvl3pPr marL="1394460" marR="0" indent="-480059"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3pPr>
            <a:lvl4pPr marL="1905000" marR="0" indent="-53340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4pPr>
            <a:lvl5pPr marL="2362200" marR="0" indent="-53340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604157" marR="0" lvl="0" indent="-604157" algn="l" defTabSz="2438400" rtl="0" eaLnBrk="1" fontAlgn="auto" latinLnBrk="0" hangingPunct="1">
              <a:lnSpc>
                <a:spcPct val="100000"/>
              </a:lnSpc>
              <a:spcBef>
                <a:spcPts val="0"/>
              </a:spcBef>
              <a:spcAft>
                <a:spcPts val="0"/>
              </a:spcAft>
              <a:buClrTx/>
              <a:buSzPct val="100000"/>
              <a:buFont typeface="Arial"/>
              <a:buChar char="•"/>
              <a:tabLst/>
              <a:defRPr/>
            </a:pPr>
            <a:r>
              <a:rPr kumimoji="0" lang="en-GB" sz="2400" b="0" i="0" u="none" strike="noStrike" kern="0" cap="none" spc="0" normalizeH="0" baseline="0" noProof="0" dirty="0">
                <a:ln>
                  <a:noFill/>
                </a:ln>
                <a:solidFill>
                  <a:srgbClr val="FFFFFF"/>
                </a:solidFill>
                <a:effectLst/>
                <a:uLnTx/>
                <a:uFillTx/>
                <a:latin typeface="Verdana"/>
                <a:ea typeface="Verdana"/>
                <a:cs typeface="Verdana"/>
                <a:sym typeface="Verdana"/>
              </a:rPr>
              <a:t>00 - Getting Started</a:t>
            </a:r>
          </a:p>
          <a:p>
            <a:pPr marL="604157" marR="0" lvl="0" indent="-604157" algn="l" defTabSz="2438400" rtl="0" eaLnBrk="1" fontAlgn="auto" latinLnBrk="0" hangingPunct="1">
              <a:lnSpc>
                <a:spcPct val="100000"/>
              </a:lnSpc>
              <a:spcBef>
                <a:spcPts val="0"/>
              </a:spcBef>
              <a:spcAft>
                <a:spcPts val="0"/>
              </a:spcAft>
              <a:buClrTx/>
              <a:buSzPct val="100000"/>
              <a:buFont typeface="Arial"/>
              <a:buChar char="•"/>
              <a:tabLst/>
              <a:defRPr/>
            </a:pPr>
            <a:r>
              <a:rPr kumimoji="0" lang="en-GB" sz="2400" b="0" i="0" u="none" strike="noStrike" kern="0" cap="none" spc="0" normalizeH="0" baseline="0" noProof="0" dirty="0">
                <a:ln>
                  <a:noFill/>
                </a:ln>
                <a:solidFill>
                  <a:srgbClr val="FFFFFF"/>
                </a:solidFill>
                <a:effectLst/>
                <a:uLnTx/>
                <a:uFillTx/>
                <a:latin typeface="Verdana"/>
                <a:ea typeface="Verdana"/>
                <a:cs typeface="Verdana"/>
                <a:sym typeface="Verdana"/>
              </a:rPr>
              <a:t>01 - Connecting to Azure</a:t>
            </a:r>
          </a:p>
        </p:txBody>
      </p:sp>
      <p:sp>
        <p:nvSpPr>
          <p:cNvPr id="6" name="Title 7">
            <a:extLst>
              <a:ext uri="{FF2B5EF4-FFF2-40B4-BE49-F238E27FC236}">
                <a16:creationId xmlns:a16="http://schemas.microsoft.com/office/drawing/2014/main" id="{2A8FC160-C3E6-1A0F-BB1C-CB57C4B1ECB3}"/>
              </a:ext>
            </a:extLst>
          </p:cNvPr>
          <p:cNvSpPr txBox="1">
            <a:spLocks/>
          </p:cNvSpPr>
          <p:nvPr/>
        </p:nvSpPr>
        <p:spPr>
          <a:xfrm>
            <a:off x="2481223" y="1334347"/>
            <a:ext cx="5057497" cy="694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lvl1pPr marL="0" marR="0" indent="0" algn="l" defTabSz="2438400" rtl="0" latinLnBrk="0">
              <a:lnSpc>
                <a:spcPct val="90000"/>
              </a:lnSpc>
              <a:spcBef>
                <a:spcPts val="0"/>
              </a:spcBef>
              <a:spcAft>
                <a:spcPts val="0"/>
              </a:spcAft>
              <a:buClrTx/>
              <a:buSzTx/>
              <a:buFontTx/>
              <a:buNone/>
              <a:tabLst/>
              <a:defRPr sz="8400" b="1" i="0" u="none" strike="noStrike" cap="none" spc="0" baseline="0">
                <a:ln>
                  <a:noFill/>
                </a:ln>
                <a:solidFill>
                  <a:srgbClr val="FFFFFF"/>
                </a:solidFill>
                <a:uFillTx/>
                <a:latin typeface="Tahoma"/>
                <a:ea typeface="Tahoma"/>
                <a:cs typeface="Tahoma"/>
                <a:sym typeface="Tahoma"/>
              </a:defRPr>
            </a:lvl1pPr>
            <a:lvl2pPr marL="0" marR="0" indent="0" algn="l" defTabSz="1828800" rtl="0" latinLnBrk="0">
              <a:lnSpc>
                <a:spcPct val="100000"/>
              </a:lnSpc>
              <a:spcBef>
                <a:spcPts val="1800"/>
              </a:spcBef>
              <a:spcAft>
                <a:spcPts val="0"/>
              </a:spcAft>
              <a:buClrTx/>
              <a:buSzTx/>
              <a:buFontTx/>
              <a:buNone/>
              <a:tabLst/>
              <a:defRPr sz="7400" b="1" i="0" u="none" strike="noStrike" cap="none" spc="-158" baseline="0">
                <a:ln>
                  <a:noFill/>
                </a:ln>
                <a:solidFill>
                  <a:srgbClr val="000000"/>
                </a:solidFill>
                <a:uFillTx/>
                <a:latin typeface="Tahoma"/>
                <a:ea typeface="Tahoma"/>
                <a:cs typeface="Tahoma"/>
                <a:sym typeface="Tahoma"/>
              </a:defRPr>
            </a:lvl2pPr>
            <a:lvl3pPr marL="845819" marR="0" indent="-845819"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3pPr>
            <a:lvl4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4pPr>
            <a:lvl5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5pPr>
            <a:lvl6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6pPr>
            <a:lvl7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7pPr>
            <a:lvl8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8pPr>
            <a:lvl9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9pPr>
          </a:lstStyle>
          <a:p>
            <a:pPr marL="0" marR="0" lvl="0" indent="0" algn="l" defTabSz="2438400" rtl="0" eaLnBrk="1" fontAlgn="auto" latinLnBrk="0" hangingPunct="1">
              <a:lnSpc>
                <a:spcPct val="90000"/>
              </a:lnSpc>
              <a:spcBef>
                <a:spcPts val="0"/>
              </a:spcBef>
              <a:spcAft>
                <a:spcPts val="0"/>
              </a:spcAft>
              <a:buClrTx/>
              <a:buSzTx/>
              <a:buFontTx/>
              <a:buNone/>
              <a:tabLst/>
              <a:defRPr/>
            </a:pPr>
            <a:r>
              <a:rPr kumimoji="0" lang="en-GB" sz="3200" b="1" i="0" u="none" strike="noStrike" kern="0" cap="none" spc="0" normalizeH="0" baseline="0" noProof="0" dirty="0">
                <a:ln>
                  <a:noFill/>
                </a:ln>
                <a:solidFill>
                  <a:srgbClr val="FFFFFF"/>
                </a:solidFill>
                <a:effectLst/>
                <a:uLnTx/>
                <a:uFillTx/>
                <a:latin typeface="Tahoma"/>
                <a:ea typeface="Tahoma"/>
                <a:cs typeface="Tahoma"/>
                <a:sym typeface="Tahoma"/>
              </a:rPr>
              <a:t>Challenge</a:t>
            </a:r>
          </a:p>
        </p:txBody>
      </p:sp>
    </p:spTree>
    <p:extLst>
      <p:ext uri="{BB962C8B-B14F-4D97-AF65-F5344CB8AC3E}">
        <p14:creationId xmlns:p14="http://schemas.microsoft.com/office/powerpoint/2010/main" val="732739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GB" sz="3600" b="1" dirty="0">
                <a:solidFill>
                  <a:schemeClr val="accent6"/>
                </a:solidFill>
                <a:latin typeface="Open Sans"/>
                <a:ea typeface="Open Sans"/>
                <a:cs typeface="Open Sans"/>
                <a:sym typeface="Open Sans"/>
              </a:rPr>
              <a:t>Terraform</a:t>
            </a:r>
            <a:br>
              <a:rPr lang="en-GB" sz="3600" b="1" dirty="0">
                <a:solidFill>
                  <a:schemeClr val="accent6"/>
                </a:solidFill>
                <a:latin typeface="Open Sans"/>
                <a:ea typeface="Open Sans"/>
                <a:cs typeface="Open Sans"/>
                <a:sym typeface="Open Sans"/>
              </a:rPr>
            </a:br>
            <a:r>
              <a:rPr lang="en-GB" sz="3600" b="1" dirty="0">
                <a:solidFill>
                  <a:schemeClr val="accent6"/>
                </a:solidFill>
                <a:latin typeface="Open Sans"/>
                <a:ea typeface="Open Sans"/>
                <a:cs typeface="Open Sans"/>
                <a:sym typeface="Open Sans"/>
              </a:rPr>
              <a:t>State</a:t>
            </a:r>
            <a:endParaRPr sz="500" dirty="0"/>
          </a:p>
        </p:txBody>
      </p:sp>
    </p:spTree>
    <p:extLst>
      <p:ext uri="{BB962C8B-B14F-4D97-AF65-F5344CB8AC3E}">
        <p14:creationId xmlns:p14="http://schemas.microsoft.com/office/powerpoint/2010/main" val="3385466333"/>
      </p:ext>
    </p:extLst>
  </p:cSld>
  <p:clrMapOvr>
    <a:masterClrMapping/>
  </p:clrMapOvr>
  <p:transition spd="med">
    <p:fade thruBlk="1"/>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Terraform State</a:t>
            </a:r>
          </a:p>
        </p:txBody>
      </p:sp>
      <p:sp>
        <p:nvSpPr>
          <p:cNvPr id="2" name="Text Placeholder 1">
            <a:extLst>
              <a:ext uri="{FF2B5EF4-FFF2-40B4-BE49-F238E27FC236}">
                <a16:creationId xmlns:a16="http://schemas.microsoft.com/office/drawing/2014/main" id="{C7FF429B-4A0C-4805-3EB1-104F08792CD1}"/>
              </a:ext>
            </a:extLst>
          </p:cNvPr>
          <p:cNvSpPr txBox="1">
            <a:spLocks/>
          </p:cNvSpPr>
          <p:nvPr/>
        </p:nvSpPr>
        <p:spPr>
          <a:xfrm>
            <a:off x="457200" y="1219505"/>
            <a:ext cx="21745482" cy="9241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8" tIns="121918" rIns="121918" bIns="121918">
            <a:normAutofit/>
          </a:bodyPr>
          <a:lstStyle>
            <a:lvl1pPr marL="457200" marR="0" indent="-4572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1pPr>
            <a:lvl2pPr marL="800100" marR="0" indent="-51435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2pPr>
            <a:lvl3pPr marL="1103765"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3pPr>
            <a:lvl4pPr marL="1330777"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4pPr>
            <a:lvl5pPr marL="1557112" marR="0" indent="-58238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indent="0">
              <a:buSzTx/>
              <a:buFont typeface="Wingdings"/>
              <a:buNone/>
            </a:pPr>
            <a:r>
              <a:rPr lang="en-GB" sz="1400" dirty="0"/>
              <a:t>File that stores state about your managed infrastructure</a:t>
            </a:r>
          </a:p>
          <a:p>
            <a:pPr marL="0" indent="0">
              <a:buSzTx/>
              <a:buFont typeface="Wingdings"/>
              <a:buNone/>
            </a:pPr>
            <a:endParaRPr lang="en-GB" sz="1400" dirty="0"/>
          </a:p>
          <a:p>
            <a:pPr marL="0" indent="0">
              <a:buSzTx/>
              <a:buFont typeface="Wingdings"/>
              <a:buNone/>
            </a:pPr>
            <a:r>
              <a:rPr lang="en-GB" sz="1400" dirty="0"/>
              <a:t>Keeps track of resource metadata</a:t>
            </a:r>
          </a:p>
          <a:p>
            <a:pPr marL="0" indent="0">
              <a:buSzTx/>
              <a:buFont typeface="Wingdings"/>
              <a:buNone/>
            </a:pPr>
            <a:r>
              <a:rPr lang="en-GB" sz="1400" dirty="0"/>
              <a:t>Used to map real world resources to your configuration.</a:t>
            </a:r>
          </a:p>
          <a:p>
            <a:pPr marL="0" indent="0">
              <a:buSzTx/>
              <a:buFont typeface="Wingdings"/>
              <a:buNone/>
            </a:pPr>
            <a:r>
              <a:rPr lang="en-GB" sz="1400" dirty="0"/>
              <a:t>Local</a:t>
            </a:r>
            <a:r>
              <a:rPr lang="en-GB" sz="1400" dirty="0">
                <a:solidFill>
                  <a:srgbClr val="A31515"/>
                </a:solidFill>
                <a:latin typeface="Menlo"/>
                <a:ea typeface="Menlo"/>
                <a:cs typeface="Menlo"/>
                <a:sym typeface="Menlo"/>
              </a:rPr>
              <a:t> </a:t>
            </a:r>
            <a:r>
              <a:rPr lang="en-GB" sz="1400" dirty="0" err="1">
                <a:solidFill>
                  <a:srgbClr val="A31515"/>
                </a:solidFill>
                <a:latin typeface="Menlo"/>
                <a:ea typeface="Menlo"/>
                <a:cs typeface="Menlo"/>
                <a:sym typeface="Menlo"/>
              </a:rPr>
              <a:t>terraform.tfstate</a:t>
            </a:r>
            <a:r>
              <a:rPr lang="en-GB" sz="1400" dirty="0"/>
              <a:t> file by default</a:t>
            </a:r>
          </a:p>
        </p:txBody>
      </p:sp>
      <p:sp>
        <p:nvSpPr>
          <p:cNvPr id="7" name="Text Placeholder 3">
            <a:extLst>
              <a:ext uri="{FF2B5EF4-FFF2-40B4-BE49-F238E27FC236}">
                <a16:creationId xmlns:a16="http://schemas.microsoft.com/office/drawing/2014/main" id="{CFBD9294-5142-AD00-0B3B-73748B71AB17}"/>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p:txBody>
      </p:sp>
    </p:spTree>
    <p:extLst>
      <p:ext uri="{BB962C8B-B14F-4D97-AF65-F5344CB8AC3E}">
        <p14:creationId xmlns:p14="http://schemas.microsoft.com/office/powerpoint/2010/main" val="2292880473"/>
      </p:ext>
    </p:extLst>
  </p:cSld>
  <p:clrMapOvr>
    <a:masterClrMapping/>
  </p:clrMapOvr>
  <p:transition spd="med">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Terraform State</a:t>
            </a:r>
          </a:p>
        </p:txBody>
      </p:sp>
      <p:sp>
        <p:nvSpPr>
          <p:cNvPr id="2" name="Text Placeholder 1">
            <a:extLst>
              <a:ext uri="{FF2B5EF4-FFF2-40B4-BE49-F238E27FC236}">
                <a16:creationId xmlns:a16="http://schemas.microsoft.com/office/drawing/2014/main" id="{C7FF429B-4A0C-4805-3EB1-104F08792CD1}"/>
              </a:ext>
            </a:extLst>
          </p:cNvPr>
          <p:cNvSpPr txBox="1">
            <a:spLocks/>
          </p:cNvSpPr>
          <p:nvPr/>
        </p:nvSpPr>
        <p:spPr>
          <a:xfrm>
            <a:off x="457200" y="1219505"/>
            <a:ext cx="8398933" cy="38977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8" tIns="121918" rIns="121918" bIns="121918">
            <a:normAutofit/>
          </a:bodyPr>
          <a:lstStyle>
            <a:lvl1pPr marL="457200" marR="0" indent="-4572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1pPr>
            <a:lvl2pPr marL="800100" marR="0" indent="-51435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2pPr>
            <a:lvl3pPr marL="1103765"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3pPr>
            <a:lvl4pPr marL="1330777"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4pPr>
            <a:lvl5pPr marL="1557112" marR="0" indent="-58238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indent="0">
              <a:lnSpc>
                <a:spcPct val="100000"/>
              </a:lnSpc>
              <a:spcBef>
                <a:spcPts val="0"/>
              </a:spcBef>
              <a:buSzTx/>
              <a:buFont typeface="Wingdings"/>
              <a:buNone/>
              <a:defRPr b="1"/>
            </a:pPr>
            <a:r>
              <a:rPr lang="en-GB" sz="1400" dirty="0"/>
              <a:t>Config: 	</a:t>
            </a:r>
            <a:r>
              <a:rPr lang="en-GB" sz="1400" b="0" u="sng" dirty="0"/>
              <a:t>Desired</a:t>
            </a:r>
            <a:r>
              <a:rPr lang="en-GB" sz="1400" b="0" dirty="0"/>
              <a:t> State</a:t>
            </a:r>
          </a:p>
          <a:p>
            <a:pPr marL="0" indent="0">
              <a:lnSpc>
                <a:spcPct val="100000"/>
              </a:lnSpc>
              <a:spcBef>
                <a:spcPts val="0"/>
              </a:spcBef>
              <a:buSzTx/>
              <a:buFont typeface="Wingdings"/>
              <a:buNone/>
              <a:defRPr b="1"/>
            </a:pPr>
            <a:r>
              <a:rPr lang="en-GB" sz="1400" dirty="0"/>
              <a:t>State: 	</a:t>
            </a:r>
            <a:r>
              <a:rPr lang="en-GB" sz="1400" b="0" u="sng" dirty="0"/>
              <a:t>Current</a:t>
            </a:r>
            <a:r>
              <a:rPr lang="en-GB" sz="1400" b="0" dirty="0"/>
              <a:t> State</a:t>
            </a:r>
          </a:p>
          <a:p>
            <a:pPr marL="0" indent="0">
              <a:lnSpc>
                <a:spcPct val="100000"/>
              </a:lnSpc>
              <a:spcBef>
                <a:spcPts val="0"/>
              </a:spcBef>
              <a:buSzTx/>
              <a:buFont typeface="Wingdings"/>
              <a:buNone/>
              <a:defRPr b="1"/>
            </a:pPr>
            <a:r>
              <a:rPr lang="en-GB" sz="1400" dirty="0"/>
              <a:t>Diff: 	</a:t>
            </a:r>
            <a:r>
              <a:rPr lang="en-GB" sz="1400" b="0" u="sng" dirty="0"/>
              <a:t>Delta</a:t>
            </a:r>
            <a:r>
              <a:rPr lang="en-GB" sz="1400" b="0" dirty="0"/>
              <a:t> of {Desired &amp; Current}</a:t>
            </a:r>
          </a:p>
          <a:p>
            <a:pPr marL="0" indent="0">
              <a:lnSpc>
                <a:spcPct val="100000"/>
              </a:lnSpc>
              <a:spcBef>
                <a:spcPts val="0"/>
              </a:spcBef>
              <a:buSzTx/>
              <a:buFont typeface="Wingdings"/>
              <a:buNone/>
              <a:defRPr b="1"/>
            </a:pPr>
            <a:r>
              <a:rPr lang="en-GB" sz="1400" dirty="0"/>
              <a:t>Plan: 	</a:t>
            </a:r>
            <a:r>
              <a:rPr lang="en-GB" sz="1400" b="0" u="sng" dirty="0"/>
              <a:t>Presents</a:t>
            </a:r>
            <a:r>
              <a:rPr lang="en-GB" sz="1400" b="0" dirty="0"/>
              <a:t> Diff</a:t>
            </a:r>
          </a:p>
          <a:p>
            <a:pPr marL="0" indent="0">
              <a:lnSpc>
                <a:spcPct val="100000"/>
              </a:lnSpc>
              <a:spcBef>
                <a:spcPts val="0"/>
              </a:spcBef>
              <a:buSzTx/>
              <a:buFont typeface="Wingdings"/>
              <a:buNone/>
              <a:defRPr b="1"/>
            </a:pPr>
            <a:r>
              <a:rPr lang="en-GB" sz="1400" dirty="0"/>
              <a:t>Apply: 	</a:t>
            </a:r>
            <a:r>
              <a:rPr lang="en-GB" sz="1400" b="0" u="sng" dirty="0"/>
              <a:t>Resolves</a:t>
            </a:r>
            <a:r>
              <a:rPr lang="en-GB" sz="1400" b="0" dirty="0"/>
              <a:t> Diff</a:t>
            </a:r>
          </a:p>
        </p:txBody>
      </p:sp>
      <p:sp>
        <p:nvSpPr>
          <p:cNvPr id="7" name="Text Placeholder 3">
            <a:extLst>
              <a:ext uri="{FF2B5EF4-FFF2-40B4-BE49-F238E27FC236}">
                <a16:creationId xmlns:a16="http://schemas.microsoft.com/office/drawing/2014/main" id="{CFBD9294-5142-AD00-0B3B-73748B71AB17}"/>
              </a:ext>
            </a:extLst>
          </p:cNvPr>
          <p:cNvSpPr txBox="1">
            <a:spLocks/>
          </p:cNvSpPr>
          <p:nvPr/>
        </p:nvSpPr>
        <p:spPr>
          <a:xfrm>
            <a:off x="4799402" y="4751492"/>
            <a:ext cx="4225568"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extLst>
      <p:ext uri="{BB962C8B-B14F-4D97-AF65-F5344CB8AC3E}">
        <p14:creationId xmlns:p14="http://schemas.microsoft.com/office/powerpoint/2010/main" val="3578090566"/>
      </p:ext>
    </p:extLst>
  </p:cSld>
  <p:clrMapOvr>
    <a:masterClrMapping/>
  </p:clrMapOvr>
  <p:transition spd="med">
    <p:fade thruBlk="1"/>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Terraform State</a:t>
            </a:r>
          </a:p>
        </p:txBody>
      </p:sp>
      <p:sp>
        <p:nvSpPr>
          <p:cNvPr id="2" name="Text Placeholder 1">
            <a:extLst>
              <a:ext uri="{FF2B5EF4-FFF2-40B4-BE49-F238E27FC236}">
                <a16:creationId xmlns:a16="http://schemas.microsoft.com/office/drawing/2014/main" id="{C7FF429B-4A0C-4805-3EB1-104F08792CD1}"/>
              </a:ext>
            </a:extLst>
          </p:cNvPr>
          <p:cNvSpPr txBox="1">
            <a:spLocks/>
          </p:cNvSpPr>
          <p:nvPr/>
        </p:nvSpPr>
        <p:spPr>
          <a:xfrm>
            <a:off x="457200" y="1219505"/>
            <a:ext cx="4009813" cy="38977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8" tIns="121918" rIns="121918" bIns="121918">
            <a:normAutofit/>
          </a:bodyPr>
          <a:lstStyle>
            <a:lvl1pPr marL="457200" marR="0" indent="-4572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1pPr>
            <a:lvl2pPr marL="800100" marR="0" indent="-51435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2pPr>
            <a:lvl3pPr marL="1103765"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3pPr>
            <a:lvl4pPr marL="1330777"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4pPr>
            <a:lvl5pPr marL="1557112" marR="0" indent="-58238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indent="0">
              <a:buSzTx/>
              <a:buFont typeface="Wingdings"/>
              <a:buNone/>
            </a:pPr>
            <a:endParaRPr lang="en-GB" sz="1400" dirty="0"/>
          </a:p>
          <a:p>
            <a:pPr marL="0" indent="0" algn="ctr">
              <a:buSzTx/>
              <a:buFont typeface="Wingdings"/>
              <a:buNone/>
              <a:defRPr sz="8800"/>
            </a:pPr>
            <a:r>
              <a:rPr lang="en-GB" sz="3200" dirty="0"/>
              <a:t>State file can contain sensitive data</a:t>
            </a:r>
          </a:p>
          <a:p>
            <a:pPr marL="0" indent="0">
              <a:lnSpc>
                <a:spcPct val="100000"/>
              </a:lnSpc>
              <a:spcBef>
                <a:spcPts val="0"/>
              </a:spcBef>
              <a:buSzTx/>
              <a:buFont typeface="Wingdings"/>
              <a:buNone/>
              <a:defRPr b="1"/>
            </a:pPr>
            <a:endParaRPr lang="en-GB" sz="1400" b="0" dirty="0"/>
          </a:p>
        </p:txBody>
      </p:sp>
      <p:sp>
        <p:nvSpPr>
          <p:cNvPr id="7" name="Text Placeholder 3">
            <a:extLst>
              <a:ext uri="{FF2B5EF4-FFF2-40B4-BE49-F238E27FC236}">
                <a16:creationId xmlns:a16="http://schemas.microsoft.com/office/drawing/2014/main" id="{CFBD9294-5142-AD00-0B3B-73748B71AB17}"/>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/docs/state/sensitive-</a:t>
            </a:r>
            <a:r>
              <a:rPr lang="en-GB" sz="1200" u="sng" dirty="0" err="1">
                <a:solidFill>
                  <a:schemeClr val="accent4"/>
                </a:solidFill>
                <a:uFill>
                  <a:solidFill>
                    <a:srgbClr val="0000FF"/>
                  </a:solidFill>
                </a:uFill>
              </a:rPr>
              <a:t>data.html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pic>
        <p:nvPicPr>
          <p:cNvPr id="3" name="Picture 2" descr="Picture 2">
            <a:extLst>
              <a:ext uri="{FF2B5EF4-FFF2-40B4-BE49-F238E27FC236}">
                <a16:creationId xmlns:a16="http://schemas.microsoft.com/office/drawing/2014/main" id="{F0D4300B-6EB2-865C-7FDF-D8279642EADD}"/>
              </a:ext>
            </a:extLst>
          </p:cNvPr>
          <p:cNvPicPr>
            <a:picLocks noChangeAspect="1"/>
          </p:cNvPicPr>
          <p:nvPr/>
        </p:nvPicPr>
        <p:blipFill>
          <a:blip r:embed="rId4"/>
          <a:stretch>
            <a:fillRect/>
          </a:stretch>
        </p:blipFill>
        <p:spPr>
          <a:xfrm>
            <a:off x="5276427" y="1413352"/>
            <a:ext cx="2565472" cy="2139099"/>
          </a:xfrm>
          <a:prstGeom prst="rect">
            <a:avLst/>
          </a:prstGeom>
          <a:ln w="12700">
            <a:miter lim="400000"/>
          </a:ln>
        </p:spPr>
      </p:pic>
    </p:spTree>
    <p:extLst>
      <p:ext uri="{BB962C8B-B14F-4D97-AF65-F5344CB8AC3E}">
        <p14:creationId xmlns:p14="http://schemas.microsoft.com/office/powerpoint/2010/main" val="2416979152"/>
      </p:ext>
    </p:extLst>
  </p:cSld>
  <p:clrMapOvr>
    <a:masterClrMapping/>
  </p:clrMapOvr>
  <p:transition spd="med">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5"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07"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4" name="Text Placeholder 3">
            <a:extLst>
              <a:ext uri="{FF2B5EF4-FFF2-40B4-BE49-F238E27FC236}">
                <a16:creationId xmlns:a16="http://schemas.microsoft.com/office/drawing/2014/main" id="{B5CB12A3-5F2F-DE5C-32AF-1EB96844FF49}"/>
              </a:ext>
            </a:extLst>
          </p:cNvPr>
          <p:cNvSpPr txBox="1">
            <a:spLocks/>
          </p:cNvSpPr>
          <p:nvPr/>
        </p:nvSpPr>
        <p:spPr>
          <a:xfrm>
            <a:off x="4799402" y="4751492"/>
            <a:ext cx="4225568"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12"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4" name="Text Placeholder 3">
            <a:extLst>
              <a:ext uri="{FF2B5EF4-FFF2-40B4-BE49-F238E27FC236}">
                <a16:creationId xmlns:a16="http://schemas.microsoft.com/office/drawing/2014/main" id="{9AE892EF-C5CF-DD92-9CE8-F7B43ED1B1C8}"/>
              </a:ext>
            </a:extLst>
          </p:cNvPr>
          <p:cNvSpPr txBox="1">
            <a:spLocks/>
          </p:cNvSpPr>
          <p:nvPr/>
        </p:nvSpPr>
        <p:spPr>
          <a:xfrm>
            <a:off x="4799402" y="4751492"/>
            <a:ext cx="4225568"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5"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17"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4" name="Text Placeholder 3">
            <a:extLst>
              <a:ext uri="{FF2B5EF4-FFF2-40B4-BE49-F238E27FC236}">
                <a16:creationId xmlns:a16="http://schemas.microsoft.com/office/drawing/2014/main" id="{BDA189CF-76E4-F490-360D-B39FAF5551D2}"/>
              </a:ext>
            </a:extLst>
          </p:cNvPr>
          <p:cNvSpPr txBox="1">
            <a:spLocks/>
          </p:cNvSpPr>
          <p:nvPr/>
        </p:nvSpPr>
        <p:spPr>
          <a:xfrm>
            <a:off x="4799402" y="4751492"/>
            <a:ext cx="4225568"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22"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4" name="Text Placeholder 3">
            <a:extLst>
              <a:ext uri="{FF2B5EF4-FFF2-40B4-BE49-F238E27FC236}">
                <a16:creationId xmlns:a16="http://schemas.microsoft.com/office/drawing/2014/main" id="{E1F9996F-321A-945F-1915-D1A9F694134A}"/>
              </a:ext>
            </a:extLst>
          </p:cNvPr>
          <p:cNvSpPr txBox="1">
            <a:spLocks/>
          </p:cNvSpPr>
          <p:nvPr/>
        </p:nvSpPr>
        <p:spPr>
          <a:xfrm>
            <a:off x="4799402" y="4751492"/>
            <a:ext cx="4225568"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8" name="Text Placeholder 1"/>
          <p:cNvSpPr txBox="1">
            <a:spLocks noGrp="1"/>
          </p:cNvSpPr>
          <p:nvPr>
            <p:ph type="body" sz="half" idx="1"/>
          </p:nvPr>
        </p:nvSpPr>
        <p:spPr>
          <a:xfrm>
            <a:off x="497155" y="1246187"/>
            <a:ext cx="3928489" cy="3465416"/>
          </a:xfrm>
          <a:prstGeom prst="rect">
            <a:avLst/>
          </a:prstGeom>
        </p:spPr>
        <p:txBody>
          <a:bodyPr>
            <a:normAutofit fontScale="32500" lnSpcReduction="20000"/>
          </a:bodyPr>
          <a:lstStyle/>
          <a:p>
            <a:pPr marL="166688" indent="-166688">
              <a:lnSpc>
                <a:spcPct val="150000"/>
              </a:lnSpc>
              <a:buChar char="‣"/>
              <a:defRPr sz="4400"/>
            </a:pPr>
            <a:r>
              <a:rPr dirty="0"/>
              <a:t>Overview</a:t>
            </a:r>
            <a:endParaRPr spc="36" dirty="0"/>
          </a:p>
          <a:p>
            <a:pPr marL="166688" indent="-166688">
              <a:lnSpc>
                <a:spcPct val="150000"/>
              </a:lnSpc>
              <a:buChar char="‣"/>
              <a:defRPr sz="4400"/>
            </a:pPr>
            <a:r>
              <a:rPr dirty="0"/>
              <a:t>Terraform Workflow</a:t>
            </a:r>
            <a:endParaRPr spc="36" dirty="0"/>
          </a:p>
          <a:p>
            <a:pPr marL="166688" indent="-166688">
              <a:lnSpc>
                <a:spcPct val="150000"/>
              </a:lnSpc>
              <a:buChar char="‣"/>
              <a:defRPr sz="4400" b="1"/>
            </a:pPr>
            <a:r>
              <a:rPr dirty="0"/>
              <a:t>Challenge: </a:t>
            </a:r>
            <a:r>
              <a:rPr b="0" dirty="0"/>
              <a:t>Connecting to Azure</a:t>
            </a:r>
            <a:endParaRPr spc="36" dirty="0"/>
          </a:p>
          <a:p>
            <a:pPr marL="166688" indent="-166688">
              <a:lnSpc>
                <a:spcPct val="150000"/>
              </a:lnSpc>
              <a:buChar char="‣"/>
              <a:defRPr sz="4400"/>
            </a:pPr>
            <a:r>
              <a:rPr dirty="0"/>
              <a:t>State, Variables, &amp; Outputs</a:t>
            </a:r>
            <a:endParaRPr spc="36" dirty="0"/>
          </a:p>
          <a:p>
            <a:pPr marL="166688" indent="-166688">
              <a:lnSpc>
                <a:spcPct val="150000"/>
              </a:lnSpc>
              <a:buChar char="‣"/>
              <a:defRPr sz="4400" b="1"/>
            </a:pPr>
            <a:r>
              <a:rPr dirty="0"/>
              <a:t>Challenge: </a:t>
            </a:r>
            <a:r>
              <a:rPr lang="en-US" b="0" dirty="0"/>
              <a:t>AKS</a:t>
            </a:r>
          </a:p>
          <a:p>
            <a:pPr marL="166688" indent="-166688">
              <a:lnSpc>
                <a:spcPct val="150000"/>
              </a:lnSpc>
              <a:buFontTx/>
              <a:buChar char="‣"/>
              <a:defRPr sz="4400"/>
            </a:pPr>
            <a:r>
              <a:rPr lang="de-CH" sz="4500" dirty="0" err="1"/>
              <a:t>Interpolations</a:t>
            </a:r>
            <a:r>
              <a:rPr lang="de-CH" sz="4500" dirty="0"/>
              <a:t> &amp; </a:t>
            </a:r>
            <a:r>
              <a:rPr lang="de-CH" sz="4500" dirty="0" err="1"/>
              <a:t>Dependencies</a:t>
            </a:r>
            <a:r>
              <a:rPr lang="de-CH" sz="4500" dirty="0"/>
              <a:t> &amp; </a:t>
            </a:r>
            <a:r>
              <a:rPr lang="de-CH" sz="4500" dirty="0" err="1"/>
              <a:t>Provisioners</a:t>
            </a:r>
            <a:r>
              <a:rPr lang="de-CH" sz="4500" dirty="0"/>
              <a:t> &amp; Modules</a:t>
            </a:r>
          </a:p>
        </p:txBody>
      </p:sp>
      <p:sp>
        <p:nvSpPr>
          <p:cNvPr id="720" name="Shape 717"/>
          <p:cNvSpPr txBox="1">
            <a:spLocks noGrp="1"/>
          </p:cNvSpPr>
          <p:nvPr>
            <p:ph type="sldNum" sz="quarter" idx="4294967295"/>
          </p:nvPr>
        </p:nvSpPr>
        <p:spPr>
          <a:xfrm>
            <a:off x="8693517" y="4697971"/>
            <a:ext cx="295911" cy="33855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defTabSz="685800" hangingPunct="0">
              <a:buClrTx/>
            </a:pPr>
            <a:fld id="{86CB4B4D-7CA3-9044-876B-883B54F8677D}" type="slidenum">
              <a:rPr/>
              <a:pPr defTabSz="685800" hangingPunct="0">
                <a:buClrTx/>
              </a:pPr>
              <a:t>5</a:t>
            </a:fld>
            <a:endParaRPr/>
          </a:p>
        </p:txBody>
      </p:sp>
      <p:sp>
        <p:nvSpPr>
          <p:cNvPr id="3" name="Text Placeholder 1">
            <a:extLst>
              <a:ext uri="{FF2B5EF4-FFF2-40B4-BE49-F238E27FC236}">
                <a16:creationId xmlns:a16="http://schemas.microsoft.com/office/drawing/2014/main" id="{B7FEC63B-2D0A-93A3-A3F1-AF4506509F49}"/>
              </a:ext>
            </a:extLst>
          </p:cNvPr>
          <p:cNvSpPr txBox="1">
            <a:spLocks/>
          </p:cNvSpPr>
          <p:nvPr/>
        </p:nvSpPr>
        <p:spPr>
          <a:xfrm>
            <a:off x="4572000" y="1232555"/>
            <a:ext cx="3928489" cy="34654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8" tIns="121918" rIns="121918" bIns="121918">
            <a:normAutofit/>
          </a:bodyPr>
          <a:lstStyle>
            <a:lvl1pPr marL="171450" marR="0" indent="-171450"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1pPr>
            <a:lvl2pPr marL="300038" marR="0" indent="-192881"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2pPr>
            <a:lvl3pPr marL="413912" marR="0" indent="-220435"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3pPr>
            <a:lvl4pPr marL="499041" marR="0" indent="-220435"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4pPr>
            <a:lvl5pPr marL="583917" marR="0" indent="-218395"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5pPr>
            <a:lvl6pPr marL="1085850" marR="0" indent="-228600"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6pPr>
            <a:lvl7pPr marL="1257300" marR="0" indent="-228600"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7pPr>
            <a:lvl8pPr marL="1428750" marR="0" indent="-228600"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8pPr>
            <a:lvl9pPr marL="1600200" marR="0" indent="-228600"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9pPr>
          </a:lstStyle>
          <a:p>
            <a:pPr marL="166688" indent="-166688">
              <a:lnSpc>
                <a:spcPct val="150000"/>
              </a:lnSpc>
              <a:buFontTx/>
              <a:buChar char="‣"/>
              <a:defRPr sz="4400"/>
            </a:pPr>
            <a:r>
              <a:rPr lang="en-GB" sz="1400" b="1" dirty="0"/>
              <a:t>Challenge</a:t>
            </a:r>
            <a:r>
              <a:rPr lang="en-GB" sz="1400" dirty="0"/>
              <a:t>: Count</a:t>
            </a:r>
          </a:p>
          <a:p>
            <a:pPr marL="166688" indent="-166688">
              <a:lnSpc>
                <a:spcPct val="150000"/>
              </a:lnSpc>
              <a:buFontTx/>
              <a:buChar char="‣"/>
              <a:defRPr sz="4400"/>
            </a:pPr>
            <a:r>
              <a:rPr lang="en-GB" sz="1400" b="1" dirty="0"/>
              <a:t>Challenge</a:t>
            </a:r>
            <a:r>
              <a:rPr lang="en-GB" sz="1400" dirty="0"/>
              <a:t>: Modules</a:t>
            </a:r>
          </a:p>
          <a:p>
            <a:pPr marL="166688" indent="-166688">
              <a:lnSpc>
                <a:spcPct val="150000"/>
              </a:lnSpc>
              <a:buFontTx/>
              <a:buChar char="‣"/>
              <a:defRPr sz="4400"/>
            </a:pPr>
            <a:r>
              <a:rPr lang="en-GB" sz="1400" b="1" dirty="0"/>
              <a:t>Challenge</a:t>
            </a:r>
            <a:r>
              <a:rPr lang="en-GB" sz="1400" dirty="0"/>
              <a:t>: Public Registry</a:t>
            </a:r>
          </a:p>
          <a:p>
            <a:pPr marL="166688" indent="-166688">
              <a:lnSpc>
                <a:spcPct val="150000"/>
              </a:lnSpc>
              <a:buFontTx/>
              <a:buChar char="‣"/>
              <a:defRPr sz="4400"/>
            </a:pPr>
            <a:r>
              <a:rPr lang="en-GB" sz="1400" dirty="0"/>
              <a:t>Backend &amp; Internal</a:t>
            </a:r>
          </a:p>
          <a:p>
            <a:pPr marL="166688" indent="-166688">
              <a:lnSpc>
                <a:spcPct val="150000"/>
              </a:lnSpc>
              <a:buFontTx/>
              <a:buChar char="‣"/>
              <a:defRPr sz="4400"/>
            </a:pPr>
            <a:r>
              <a:rPr lang="en-GB" sz="1400" dirty="0"/>
              <a:t>Closeout &amp; Questions</a:t>
            </a:r>
          </a:p>
          <a:p>
            <a:pPr marL="166688" indent="-166688">
              <a:lnSpc>
                <a:spcPct val="150000"/>
              </a:lnSpc>
              <a:buFontTx/>
              <a:buChar char="‣"/>
              <a:defRPr sz="4400"/>
            </a:pPr>
            <a:endParaRPr lang="en-GB" sz="1400" spc="36" dirty="0"/>
          </a:p>
        </p:txBody>
      </p:sp>
      <p:sp>
        <p:nvSpPr>
          <p:cNvPr id="6" name="Google Shape;619;p105">
            <a:extLst>
              <a:ext uri="{FF2B5EF4-FFF2-40B4-BE49-F238E27FC236}">
                <a16:creationId xmlns:a16="http://schemas.microsoft.com/office/drawing/2014/main" id="{94F68740-37B1-05E6-E778-EBE7FDBC09B0}"/>
              </a:ext>
            </a:extLst>
          </p:cNvPr>
          <p:cNvSpPr txBox="1">
            <a:spLocks/>
          </p:cNvSpPr>
          <p:nvPr/>
        </p:nvSpPr>
        <p:spPr>
          <a:xfrm>
            <a:off x="497155" y="445529"/>
            <a:ext cx="7471907" cy="956126"/>
          </a:xfrm>
          <a:prstGeom prst="rect">
            <a:avLst/>
          </a:prstGeom>
          <a:no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0" tIns="0" rIns="0" bIns="0" anchor="t" anchorCtr="0">
            <a:noAutofit/>
          </a:bodyPr>
          <a:lstStyle>
            <a:lvl1pPr marL="171450" marR="0" indent="-171450"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1pPr>
            <a:lvl2pPr marL="300038" marR="0" indent="-192881"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2pPr>
            <a:lvl3pPr marL="413912" marR="0" indent="-220435"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3pPr>
            <a:lvl4pPr marL="499041" marR="0" indent="-220435"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4pPr>
            <a:lvl5pPr marL="583917" marR="0" indent="-218395"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5pPr>
            <a:lvl6pPr marL="1085850" marR="0" indent="-228600"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6pPr>
            <a:lvl7pPr marL="1257300" marR="0" indent="-228600"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7pPr>
            <a:lvl8pPr marL="1428750" marR="0" indent="-228600"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8pPr>
            <a:lvl9pPr marL="1600200" marR="0" indent="-228600"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9pPr>
          </a:lstStyle>
          <a:p>
            <a:pPr marL="0" indent="0">
              <a:lnSpc>
                <a:spcPct val="100000"/>
              </a:lnSpc>
              <a:spcBef>
                <a:spcPts val="800"/>
              </a:spcBef>
              <a:buClr>
                <a:srgbClr val="000000"/>
              </a:buClr>
              <a:buSzPts val="1800"/>
              <a:buFontTx/>
              <a:buNone/>
            </a:pPr>
            <a:r>
              <a:rPr lang="en-US" sz="3200" b="1" dirty="0">
                <a:solidFill>
                  <a:srgbClr val="000000"/>
                </a:solidFill>
              </a:rPr>
              <a:t>Agenda</a:t>
            </a:r>
            <a:endParaRPr lang="en-US" sz="800" dirty="0"/>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5"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27"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4" name="Text Placeholder 3">
            <a:extLst>
              <a:ext uri="{FF2B5EF4-FFF2-40B4-BE49-F238E27FC236}">
                <a16:creationId xmlns:a16="http://schemas.microsoft.com/office/drawing/2014/main" id="{139DD19E-0B6E-B182-7400-E9B3A8EBDF01}"/>
              </a:ext>
            </a:extLst>
          </p:cNvPr>
          <p:cNvSpPr txBox="1">
            <a:spLocks/>
          </p:cNvSpPr>
          <p:nvPr/>
        </p:nvSpPr>
        <p:spPr>
          <a:xfrm>
            <a:off x="4799402" y="4751492"/>
            <a:ext cx="4225568"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32"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4" name="Text Placeholder 3">
            <a:extLst>
              <a:ext uri="{FF2B5EF4-FFF2-40B4-BE49-F238E27FC236}">
                <a16:creationId xmlns:a16="http://schemas.microsoft.com/office/drawing/2014/main" id="{3A8CC69C-B9AD-2C19-6B0A-86A63F80E781}"/>
              </a:ext>
            </a:extLst>
          </p:cNvPr>
          <p:cNvSpPr txBox="1">
            <a:spLocks/>
          </p:cNvSpPr>
          <p:nvPr/>
        </p:nvSpPr>
        <p:spPr>
          <a:xfrm>
            <a:off x="4799402" y="4751492"/>
            <a:ext cx="4225568"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5"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37"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4" name="Text Placeholder 3">
            <a:extLst>
              <a:ext uri="{FF2B5EF4-FFF2-40B4-BE49-F238E27FC236}">
                <a16:creationId xmlns:a16="http://schemas.microsoft.com/office/drawing/2014/main" id="{26DD12AC-8C02-EE56-295C-92D818AE23DE}"/>
              </a:ext>
            </a:extLst>
          </p:cNvPr>
          <p:cNvSpPr txBox="1">
            <a:spLocks/>
          </p:cNvSpPr>
          <p:nvPr/>
        </p:nvSpPr>
        <p:spPr>
          <a:xfrm>
            <a:off x="4799402" y="4751492"/>
            <a:ext cx="4225568"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42"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DELETE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5" name="Text Placeholder 3">
            <a:extLst>
              <a:ext uri="{FF2B5EF4-FFF2-40B4-BE49-F238E27FC236}">
                <a16:creationId xmlns:a16="http://schemas.microsoft.com/office/drawing/2014/main" id="{6FF06342-B40F-4472-797C-A0C0B171FC0C}"/>
              </a:ext>
            </a:extLst>
          </p:cNvPr>
          <p:cNvSpPr txBox="1">
            <a:spLocks/>
          </p:cNvSpPr>
          <p:nvPr/>
        </p:nvSpPr>
        <p:spPr>
          <a:xfrm>
            <a:off x="4799402" y="4751492"/>
            <a:ext cx="4225568"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47"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DELETE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4" name="Text Placeholder 3">
            <a:extLst>
              <a:ext uri="{FF2B5EF4-FFF2-40B4-BE49-F238E27FC236}">
                <a16:creationId xmlns:a16="http://schemas.microsoft.com/office/drawing/2014/main" id="{865BA83B-8201-A0CA-6EBB-17FE47E83115}"/>
              </a:ext>
            </a:extLst>
          </p:cNvPr>
          <p:cNvSpPr txBox="1">
            <a:spLocks/>
          </p:cNvSpPr>
          <p:nvPr/>
        </p:nvSpPr>
        <p:spPr>
          <a:xfrm>
            <a:off x="4799402" y="4751492"/>
            <a:ext cx="4225568"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52"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DELETE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4" name="Text Placeholder 3">
            <a:extLst>
              <a:ext uri="{FF2B5EF4-FFF2-40B4-BE49-F238E27FC236}">
                <a16:creationId xmlns:a16="http://schemas.microsoft.com/office/drawing/2014/main" id="{1398AF6C-0A4A-259E-8D91-BED62EC29126}"/>
              </a:ext>
            </a:extLst>
          </p:cNvPr>
          <p:cNvSpPr txBox="1">
            <a:spLocks/>
          </p:cNvSpPr>
          <p:nvPr/>
        </p:nvSpPr>
        <p:spPr>
          <a:xfrm>
            <a:off x="4799402" y="4751492"/>
            <a:ext cx="4225568"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5"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57"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DELETE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5" name="Text Placeholder 3">
            <a:extLst>
              <a:ext uri="{FF2B5EF4-FFF2-40B4-BE49-F238E27FC236}">
                <a16:creationId xmlns:a16="http://schemas.microsoft.com/office/drawing/2014/main" id="{57BC058A-5628-B837-F0D4-EF48A12C5C85}"/>
              </a:ext>
            </a:extLst>
          </p:cNvPr>
          <p:cNvSpPr txBox="1">
            <a:spLocks/>
          </p:cNvSpPr>
          <p:nvPr/>
        </p:nvSpPr>
        <p:spPr>
          <a:xfrm>
            <a:off x="4799402" y="4751492"/>
            <a:ext cx="4225568"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0"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62"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DELETE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RECREATE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4" name="Text Placeholder 3">
            <a:extLst>
              <a:ext uri="{FF2B5EF4-FFF2-40B4-BE49-F238E27FC236}">
                <a16:creationId xmlns:a16="http://schemas.microsoft.com/office/drawing/2014/main" id="{0D19200F-CE40-A3E2-3A6A-1C2E30D6671F}"/>
              </a:ext>
            </a:extLst>
          </p:cNvPr>
          <p:cNvSpPr txBox="1">
            <a:spLocks/>
          </p:cNvSpPr>
          <p:nvPr/>
        </p:nvSpPr>
        <p:spPr>
          <a:xfrm>
            <a:off x="4799402" y="4751492"/>
            <a:ext cx="4225568"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5"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67"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DELETE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RECREATE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4" name="Text Placeholder 3">
            <a:extLst>
              <a:ext uri="{FF2B5EF4-FFF2-40B4-BE49-F238E27FC236}">
                <a16:creationId xmlns:a16="http://schemas.microsoft.com/office/drawing/2014/main" id="{65A77D64-9800-A7F7-40C5-DBB0954F1358}"/>
              </a:ext>
            </a:extLst>
          </p:cNvPr>
          <p:cNvSpPr txBox="1">
            <a:spLocks/>
          </p:cNvSpPr>
          <p:nvPr/>
        </p:nvSpPr>
        <p:spPr>
          <a:xfrm>
            <a:off x="4799402" y="4751492"/>
            <a:ext cx="4225568"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0"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72"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DELETE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RECREATE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REMOVE FROM STATE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4" name="Text Placeholder 3">
            <a:extLst>
              <a:ext uri="{FF2B5EF4-FFF2-40B4-BE49-F238E27FC236}">
                <a16:creationId xmlns:a16="http://schemas.microsoft.com/office/drawing/2014/main" id="{2634F382-8984-DE33-0FE3-D39207B4022C}"/>
              </a:ext>
            </a:extLst>
          </p:cNvPr>
          <p:cNvSpPr txBox="1">
            <a:spLocks/>
          </p:cNvSpPr>
          <p:nvPr/>
        </p:nvSpPr>
        <p:spPr>
          <a:xfrm>
            <a:off x="4799402" y="4751492"/>
            <a:ext cx="4225568"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 sz="3600" b="1" dirty="0" err="1">
                <a:solidFill>
                  <a:schemeClr val="accent6"/>
                </a:solidFill>
                <a:latin typeface="Open Sans"/>
                <a:ea typeface="Open Sans"/>
                <a:cs typeface="Open Sans"/>
                <a:sym typeface="Open Sans"/>
              </a:rPr>
              <a:t>Hashicorp</a:t>
            </a:r>
            <a:endParaRPr lang="en" sz="3600" b="1" dirty="0">
              <a:solidFill>
                <a:schemeClr val="accent6"/>
              </a:solidFill>
              <a:latin typeface="Open Sans"/>
              <a:ea typeface="Open Sans"/>
              <a:cs typeface="Open Sans"/>
              <a:sym typeface="Open Sans"/>
            </a:endParaRPr>
          </a:p>
          <a:p>
            <a:pPr marL="0" marR="0" lvl="0" indent="0" algn="l" rtl="0">
              <a:lnSpc>
                <a:spcPct val="100000"/>
              </a:lnSpc>
              <a:spcBef>
                <a:spcPts val="0"/>
              </a:spcBef>
              <a:spcAft>
                <a:spcPts val="2000"/>
              </a:spcAft>
              <a:buClr>
                <a:schemeClr val="accent6"/>
              </a:buClr>
              <a:buSzPts val="3600"/>
              <a:buFont typeface="Open Sans"/>
              <a:buNone/>
            </a:pPr>
            <a:r>
              <a:rPr lang="en" sz="3600" b="1" dirty="0">
                <a:solidFill>
                  <a:schemeClr val="accent6"/>
                </a:solidFill>
                <a:latin typeface="Open Sans"/>
                <a:ea typeface="Open Sans"/>
                <a:cs typeface="Open Sans"/>
                <a:sym typeface="Open Sans"/>
              </a:rPr>
              <a:t>Company </a:t>
            </a:r>
            <a:r>
              <a:rPr lang="en" sz="3600" b="1" dirty="0" err="1">
                <a:solidFill>
                  <a:schemeClr val="accent6"/>
                </a:solidFill>
                <a:latin typeface="Open Sans"/>
                <a:ea typeface="Open Sans"/>
                <a:cs typeface="Open Sans"/>
                <a:sym typeface="Open Sans"/>
              </a:rPr>
              <a:t>oveview</a:t>
            </a:r>
            <a:endParaRPr sz="500" dirty="0"/>
          </a:p>
        </p:txBody>
      </p:sp>
    </p:spTree>
    <p:extLst>
      <p:ext uri="{BB962C8B-B14F-4D97-AF65-F5344CB8AC3E}">
        <p14:creationId xmlns:p14="http://schemas.microsoft.com/office/powerpoint/2010/main" val="1721743369"/>
      </p:ext>
    </p:extLst>
  </p:cSld>
  <p:clrMapOvr>
    <a:masterClrMapping/>
  </p:clrMapOvr>
  <p:transition spd="med">
    <p:fade thruBlk="1"/>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GB" sz="3600" b="1" dirty="0">
                <a:solidFill>
                  <a:schemeClr val="accent6"/>
                </a:solidFill>
                <a:latin typeface="Open Sans"/>
                <a:ea typeface="Open Sans"/>
                <a:cs typeface="Open Sans"/>
                <a:sym typeface="Open Sans"/>
              </a:rPr>
              <a:t>Variables</a:t>
            </a:r>
            <a:endParaRPr sz="500" dirty="0"/>
          </a:p>
        </p:txBody>
      </p:sp>
    </p:spTree>
    <p:extLst>
      <p:ext uri="{BB962C8B-B14F-4D97-AF65-F5344CB8AC3E}">
        <p14:creationId xmlns:p14="http://schemas.microsoft.com/office/powerpoint/2010/main" val="3088537499"/>
      </p:ext>
    </p:extLst>
  </p:cSld>
  <p:clrMapOvr>
    <a:masterClrMapping/>
  </p:clrMapOvr>
  <p:transition spd="med">
    <p:fade thruBlk="1"/>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7" name="Text Placeholder 1"/>
          <p:cNvSpPr txBox="1">
            <a:spLocks noGrp="1"/>
          </p:cNvSpPr>
          <p:nvPr>
            <p:ph type="body" idx="1"/>
          </p:nvPr>
        </p:nvSpPr>
        <p:spPr>
          <a:xfrm>
            <a:off x="544944" y="1256144"/>
            <a:ext cx="8154556" cy="3465485"/>
          </a:xfrm>
          <a:prstGeom prst="rect">
            <a:avLst/>
          </a:prstGeom>
        </p:spPr>
        <p:txBody>
          <a:bodyPr anchor="t"/>
          <a:lstStyle/>
          <a:p>
            <a:pPr marL="0" indent="0">
              <a:buSzTx/>
              <a:buNone/>
            </a:pPr>
            <a:endParaRPr dirty="0"/>
          </a:p>
          <a:p>
            <a:pPr marL="0" indent="0">
              <a:spcBef>
                <a:spcPts val="0"/>
              </a:spcBef>
              <a:buSzTx/>
              <a:buNone/>
              <a:defRPr>
                <a:solidFill>
                  <a:srgbClr val="D73A49"/>
                </a:solidFill>
                <a:latin typeface="Menlo"/>
                <a:ea typeface="Menlo"/>
                <a:cs typeface="Menlo"/>
                <a:sym typeface="Menlo"/>
              </a:defRPr>
            </a:pPr>
            <a:r>
              <a:rPr dirty="0"/>
              <a:t>variable</a:t>
            </a:r>
            <a:r>
              <a:rPr dirty="0">
                <a:solidFill>
                  <a:srgbClr val="22863A"/>
                </a:solidFill>
              </a:rPr>
              <a:t> "location"</a:t>
            </a:r>
            <a:r>
              <a:rPr dirty="0">
                <a:solidFill>
                  <a:srgbClr val="24292E"/>
                </a:solidFill>
              </a:rPr>
              <a:t> {</a:t>
            </a:r>
            <a:endParaRPr sz="675" dirty="0">
              <a:latin typeface="+mj-lt"/>
              <a:ea typeface="+mj-ea"/>
              <a:cs typeface="+mj-cs"/>
              <a:sym typeface="Calibri"/>
            </a:endParaRPr>
          </a:p>
          <a:p>
            <a:pPr marL="0" indent="0">
              <a:spcBef>
                <a:spcPts val="0"/>
              </a:spcBef>
              <a:buSzTx/>
              <a:buNone/>
              <a:defRPr>
                <a:solidFill>
                  <a:srgbClr val="24292E"/>
                </a:solidFill>
                <a:latin typeface="Menlo"/>
                <a:ea typeface="Menlo"/>
                <a:cs typeface="Menlo"/>
                <a:sym typeface="Menlo"/>
              </a:defRPr>
            </a:pPr>
            <a:r>
              <a:rPr dirty="0"/>
              <a:t>  default     </a:t>
            </a:r>
            <a:r>
              <a:rPr dirty="0">
                <a:solidFill>
                  <a:srgbClr val="D73A49"/>
                </a:solidFill>
              </a:rPr>
              <a:t>=</a:t>
            </a:r>
            <a:r>
              <a:rPr dirty="0"/>
              <a:t> </a:t>
            </a:r>
            <a:r>
              <a:rPr dirty="0">
                <a:solidFill>
                  <a:srgbClr val="22863A"/>
                </a:solidFill>
              </a:rPr>
              <a:t>”</a:t>
            </a:r>
            <a:r>
              <a:rPr dirty="0" err="1">
                <a:solidFill>
                  <a:srgbClr val="22863A"/>
                </a:solidFill>
              </a:rPr>
              <a:t>eastus</a:t>
            </a:r>
            <a:r>
              <a:rPr dirty="0">
                <a:solidFill>
                  <a:srgbClr val="22863A"/>
                </a:solidFill>
              </a:rPr>
              <a:t>"</a:t>
            </a:r>
            <a:endParaRPr sz="675" dirty="0">
              <a:latin typeface="+mj-lt"/>
              <a:ea typeface="+mj-ea"/>
              <a:cs typeface="+mj-cs"/>
              <a:sym typeface="Calibri"/>
            </a:endParaRPr>
          </a:p>
          <a:p>
            <a:pPr marL="0" indent="0">
              <a:spcBef>
                <a:spcPts val="0"/>
              </a:spcBef>
              <a:buSzTx/>
              <a:buNone/>
              <a:defRPr>
                <a:solidFill>
                  <a:srgbClr val="24292E"/>
                </a:solidFill>
                <a:latin typeface="Menlo"/>
                <a:ea typeface="Menlo"/>
                <a:cs typeface="Menlo"/>
                <a:sym typeface="Menlo"/>
              </a:defRPr>
            </a:pPr>
            <a:r>
              <a:rPr dirty="0"/>
              <a:t>  description </a:t>
            </a:r>
            <a:r>
              <a:rPr dirty="0">
                <a:solidFill>
                  <a:srgbClr val="D73A49"/>
                </a:solidFill>
              </a:rPr>
              <a:t>=</a:t>
            </a:r>
            <a:r>
              <a:rPr dirty="0"/>
              <a:t> </a:t>
            </a:r>
            <a:r>
              <a:rPr dirty="0">
                <a:solidFill>
                  <a:srgbClr val="22863A"/>
                </a:solidFill>
              </a:rPr>
              <a:t>”Location to deploy Azure Infrastructure"</a:t>
            </a:r>
            <a:endParaRPr sz="675" dirty="0">
              <a:latin typeface="+mj-lt"/>
              <a:ea typeface="+mj-ea"/>
              <a:cs typeface="+mj-cs"/>
              <a:sym typeface="Calibri"/>
            </a:endParaRPr>
          </a:p>
          <a:p>
            <a:pPr marL="0" indent="0">
              <a:spcBef>
                <a:spcPts val="0"/>
              </a:spcBef>
              <a:buSzTx/>
              <a:buNone/>
              <a:defRPr>
                <a:solidFill>
                  <a:srgbClr val="24292E"/>
                </a:solidFill>
                <a:latin typeface="Menlo"/>
                <a:ea typeface="Menlo"/>
                <a:cs typeface="Menlo"/>
                <a:sym typeface="Menlo"/>
              </a:defRPr>
            </a:pPr>
            <a:r>
              <a:rPr dirty="0"/>
              <a:t>}</a:t>
            </a:r>
            <a:endParaRPr sz="675" dirty="0">
              <a:latin typeface="+mj-lt"/>
              <a:ea typeface="+mj-ea"/>
              <a:cs typeface="+mj-cs"/>
              <a:sym typeface="Calibri"/>
            </a:endParaRPr>
          </a:p>
          <a:p>
            <a:pPr marL="0" indent="0">
              <a:spcBef>
                <a:spcPts val="0"/>
              </a:spcBef>
              <a:buSzTx/>
              <a:buNone/>
              <a:defRPr>
                <a:solidFill>
                  <a:srgbClr val="24292E"/>
                </a:solidFill>
                <a:latin typeface="Menlo"/>
                <a:ea typeface="Menlo"/>
                <a:cs typeface="Menlo"/>
                <a:sym typeface="Menlo"/>
              </a:defRPr>
            </a:pPr>
            <a:r>
              <a:rPr dirty="0"/>
              <a:t> </a:t>
            </a:r>
            <a:endParaRPr sz="675" dirty="0">
              <a:latin typeface="+mj-lt"/>
              <a:ea typeface="+mj-ea"/>
              <a:cs typeface="+mj-cs"/>
              <a:sym typeface="Calibri"/>
            </a:endParaRPr>
          </a:p>
          <a:p>
            <a:pPr marL="0" indent="0">
              <a:spcBef>
                <a:spcPts val="0"/>
              </a:spcBef>
              <a:buSzTx/>
              <a:buNone/>
              <a:defRPr>
                <a:solidFill>
                  <a:srgbClr val="D73A49"/>
                </a:solidFill>
                <a:latin typeface="Menlo"/>
                <a:ea typeface="Menlo"/>
                <a:cs typeface="Menlo"/>
                <a:sym typeface="Menlo"/>
              </a:defRPr>
            </a:pPr>
            <a:r>
              <a:rPr dirty="0"/>
              <a:t>resource</a:t>
            </a:r>
            <a:r>
              <a:rPr dirty="0">
                <a:solidFill>
                  <a:srgbClr val="22863A"/>
                </a:solidFill>
              </a:rPr>
              <a:t> "</a:t>
            </a:r>
            <a:r>
              <a:rPr dirty="0" err="1">
                <a:solidFill>
                  <a:srgbClr val="22863A"/>
                </a:solidFill>
              </a:rPr>
              <a:t>azurerm_resource_group</a:t>
            </a:r>
            <a:r>
              <a:rPr dirty="0">
                <a:solidFill>
                  <a:srgbClr val="22863A"/>
                </a:solidFill>
              </a:rPr>
              <a:t>" "module"</a:t>
            </a:r>
            <a:r>
              <a:rPr dirty="0">
                <a:solidFill>
                  <a:srgbClr val="24292E"/>
                </a:solidFill>
              </a:rPr>
              <a:t> {</a:t>
            </a:r>
            <a:endParaRPr sz="675" dirty="0">
              <a:latin typeface="+mj-lt"/>
              <a:ea typeface="+mj-ea"/>
              <a:cs typeface="+mj-cs"/>
              <a:sym typeface="Calibri"/>
            </a:endParaRPr>
          </a:p>
          <a:p>
            <a:pPr marL="0" indent="0">
              <a:spcBef>
                <a:spcPts val="0"/>
              </a:spcBef>
              <a:buSzTx/>
              <a:buNone/>
              <a:defRPr>
                <a:solidFill>
                  <a:srgbClr val="24292E"/>
                </a:solidFill>
                <a:latin typeface="Menlo"/>
                <a:ea typeface="Menlo"/>
                <a:cs typeface="Menlo"/>
                <a:sym typeface="Menlo"/>
              </a:defRPr>
            </a:pPr>
            <a:r>
              <a:rPr dirty="0"/>
              <a:t>  name     </a:t>
            </a:r>
            <a:r>
              <a:rPr dirty="0">
                <a:solidFill>
                  <a:srgbClr val="D73A49"/>
                </a:solidFill>
              </a:rPr>
              <a:t>=</a:t>
            </a:r>
            <a:r>
              <a:rPr dirty="0"/>
              <a:t> </a:t>
            </a:r>
            <a:r>
              <a:rPr dirty="0">
                <a:solidFill>
                  <a:srgbClr val="22863A"/>
                </a:solidFill>
              </a:rPr>
              <a:t>”my-</a:t>
            </a:r>
            <a:r>
              <a:rPr dirty="0" err="1">
                <a:solidFill>
                  <a:srgbClr val="22863A"/>
                </a:solidFill>
              </a:rPr>
              <a:t>rg</a:t>
            </a:r>
            <a:r>
              <a:rPr dirty="0">
                <a:solidFill>
                  <a:srgbClr val="22863A"/>
                </a:solidFill>
              </a:rPr>
              <a:t>"</a:t>
            </a:r>
            <a:endParaRPr sz="675" dirty="0">
              <a:latin typeface="+mj-lt"/>
              <a:ea typeface="+mj-ea"/>
              <a:cs typeface="+mj-cs"/>
              <a:sym typeface="Calibri"/>
            </a:endParaRPr>
          </a:p>
          <a:p>
            <a:pPr marL="0" indent="0">
              <a:spcBef>
                <a:spcPts val="0"/>
              </a:spcBef>
              <a:buSzTx/>
              <a:buNone/>
              <a:defRPr>
                <a:solidFill>
                  <a:srgbClr val="24292E"/>
                </a:solidFill>
                <a:latin typeface="Menlo"/>
                <a:ea typeface="Menlo"/>
                <a:cs typeface="Menlo"/>
                <a:sym typeface="Menlo"/>
              </a:defRPr>
            </a:pPr>
            <a:r>
              <a:rPr dirty="0"/>
              <a:t>  location </a:t>
            </a:r>
            <a:r>
              <a:rPr dirty="0">
                <a:solidFill>
                  <a:srgbClr val="D73A49"/>
                </a:solidFill>
              </a:rPr>
              <a:t>=</a:t>
            </a:r>
            <a:r>
              <a:rPr dirty="0"/>
              <a:t> </a:t>
            </a:r>
            <a:r>
              <a:rPr dirty="0">
                <a:solidFill>
                  <a:srgbClr val="22863A"/>
                </a:solidFill>
              </a:rPr>
              <a:t>"</a:t>
            </a:r>
            <a:r>
              <a:rPr dirty="0">
                <a:solidFill>
                  <a:srgbClr val="D73A49"/>
                </a:solidFill>
              </a:rPr>
              <a:t>${</a:t>
            </a:r>
            <a:r>
              <a:rPr dirty="0" err="1">
                <a:solidFill>
                  <a:srgbClr val="D73A49"/>
                </a:solidFill>
              </a:rPr>
              <a:t>var</a:t>
            </a:r>
            <a:r>
              <a:rPr dirty="0" err="1">
                <a:solidFill>
                  <a:srgbClr val="6F42C1"/>
                </a:solidFill>
              </a:rPr>
              <a:t>.location</a:t>
            </a:r>
            <a:r>
              <a:rPr dirty="0">
                <a:solidFill>
                  <a:srgbClr val="D73A49"/>
                </a:solidFill>
              </a:rPr>
              <a:t>}</a:t>
            </a:r>
            <a:r>
              <a:rPr dirty="0">
                <a:solidFill>
                  <a:srgbClr val="22863A"/>
                </a:solidFill>
              </a:rPr>
              <a:t>"</a:t>
            </a:r>
            <a:endParaRPr sz="675" dirty="0">
              <a:latin typeface="+mj-lt"/>
              <a:ea typeface="+mj-ea"/>
              <a:cs typeface="+mj-cs"/>
              <a:sym typeface="Calibri"/>
            </a:endParaRPr>
          </a:p>
          <a:p>
            <a:pPr marL="0" indent="0">
              <a:spcBef>
                <a:spcPts val="0"/>
              </a:spcBef>
              <a:buSzTx/>
              <a:buNone/>
              <a:defRPr>
                <a:solidFill>
                  <a:srgbClr val="24292E"/>
                </a:solidFill>
                <a:latin typeface="Menlo"/>
                <a:ea typeface="Menlo"/>
                <a:cs typeface="Menlo"/>
                <a:sym typeface="Menlo"/>
              </a:defRPr>
            </a:pPr>
            <a:r>
              <a:rPr dirty="0"/>
              <a:t>}</a:t>
            </a:r>
          </a:p>
        </p:txBody>
      </p:sp>
      <p:sp>
        <p:nvSpPr>
          <p:cNvPr id="1778" name="Title 2"/>
          <p:cNvSpPr txBox="1">
            <a:spLocks noGrp="1"/>
          </p:cNvSpPr>
          <p:nvPr>
            <p:ph type="title"/>
          </p:nvPr>
        </p:nvSpPr>
        <p:spPr>
          <a:xfrm>
            <a:off x="544451" y="293840"/>
            <a:ext cx="8155049" cy="669200"/>
          </a:xfrm>
          <a:prstGeom prst="rect">
            <a:avLst/>
          </a:prstGeom>
        </p:spPr>
        <p:txBody>
          <a:bodyPr/>
          <a:lstStyle>
            <a:lvl1pPr>
              <a:defRPr spc="-200"/>
            </a:lvl1pPr>
          </a:lstStyle>
          <a:p>
            <a:r>
              <a:t>Variables</a:t>
            </a:r>
          </a:p>
        </p:txBody>
      </p:sp>
      <p:sp>
        <p:nvSpPr>
          <p:cNvPr id="2" name="Text Placeholder 3">
            <a:extLst>
              <a:ext uri="{FF2B5EF4-FFF2-40B4-BE49-F238E27FC236}">
                <a16:creationId xmlns:a16="http://schemas.microsoft.com/office/drawing/2014/main" id="{0EB65EDE-1022-E331-B200-889CCD992F46}"/>
              </a:ext>
            </a:extLst>
          </p:cNvPr>
          <p:cNvSpPr txBox="1">
            <a:spLocks/>
          </p:cNvSpPr>
          <p:nvPr/>
        </p:nvSpPr>
        <p:spPr>
          <a:xfrm>
            <a:off x="4799402" y="4751492"/>
            <a:ext cx="4225568"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/docs/configuration/</a:t>
            </a:r>
            <a:r>
              <a:rPr lang="en-GB" sz="1200" u="sng" dirty="0" err="1">
                <a:solidFill>
                  <a:schemeClr val="accent4"/>
                </a:solidFill>
                <a:uFill>
                  <a:solidFill>
                    <a:srgbClr val="0000FF"/>
                  </a:solidFill>
                </a:uFill>
              </a:rPr>
              <a:t>variables.html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3" name="Text Placeholder 1"/>
          <p:cNvSpPr txBox="1">
            <a:spLocks noGrp="1"/>
          </p:cNvSpPr>
          <p:nvPr>
            <p:ph type="body" idx="1"/>
          </p:nvPr>
        </p:nvSpPr>
        <p:spPr>
          <a:xfrm>
            <a:off x="544944" y="1256144"/>
            <a:ext cx="8154556" cy="3465485"/>
          </a:xfrm>
          <a:prstGeom prst="rect">
            <a:avLst/>
          </a:prstGeom>
        </p:spPr>
        <p:txBody>
          <a:bodyPr anchor="t"/>
          <a:lstStyle/>
          <a:p>
            <a:pPr marL="0" indent="0">
              <a:spcBef>
                <a:spcPts val="0"/>
              </a:spcBef>
              <a:buSzTx/>
              <a:buNone/>
              <a:defRPr>
                <a:solidFill>
                  <a:srgbClr val="D73A49"/>
                </a:solidFill>
                <a:latin typeface="Menlo"/>
                <a:ea typeface="Menlo"/>
                <a:cs typeface="Menlo"/>
                <a:sym typeface="Menlo"/>
              </a:defRPr>
            </a:pPr>
            <a:r>
              <a:rPr lang="en-GB" sz="1000" b="1" dirty="0">
                <a:solidFill>
                  <a:schemeClr val="accent1">
                    <a:lumMod val="50000"/>
                  </a:schemeClr>
                </a:solidFill>
              </a:rPr>
              <a:t>Strings</a:t>
            </a:r>
          </a:p>
          <a:p>
            <a:pPr marL="0" indent="0">
              <a:spcBef>
                <a:spcPts val="0"/>
              </a:spcBef>
              <a:buSzTx/>
              <a:buNone/>
              <a:defRPr>
                <a:solidFill>
                  <a:srgbClr val="D73A49"/>
                </a:solidFill>
                <a:latin typeface="Menlo"/>
                <a:ea typeface="Menlo"/>
                <a:cs typeface="Menlo"/>
                <a:sym typeface="Menlo"/>
              </a:defRPr>
            </a:pPr>
            <a:r>
              <a:rPr lang="en-GB" sz="1000" dirty="0">
                <a:solidFill>
                  <a:schemeClr val="accent1">
                    <a:lumMod val="50000"/>
                  </a:schemeClr>
                </a:solidFill>
              </a:rPr>
              <a:t>Strings are usually represented by a double-quoted sequence of Unicode characters, "like this". There is also a "heredoc" syntax for more complex strings.</a:t>
            </a:r>
          </a:p>
          <a:p>
            <a:pPr marL="0" indent="0">
              <a:spcBef>
                <a:spcPts val="0"/>
              </a:spcBef>
              <a:buSzTx/>
              <a:buNone/>
              <a:defRPr>
                <a:solidFill>
                  <a:srgbClr val="D73A49"/>
                </a:solidFill>
                <a:latin typeface="Menlo"/>
                <a:ea typeface="Menlo"/>
                <a:cs typeface="Menlo"/>
                <a:sym typeface="Menlo"/>
              </a:defRPr>
            </a:pPr>
            <a:endParaRPr lang="en-GB" sz="1000" dirty="0">
              <a:solidFill>
                <a:schemeClr val="accent1">
                  <a:lumMod val="50000"/>
                </a:schemeClr>
              </a:solidFill>
            </a:endParaRPr>
          </a:p>
          <a:p>
            <a:pPr marL="0" indent="0">
              <a:spcBef>
                <a:spcPts val="0"/>
              </a:spcBef>
              <a:buSzTx/>
              <a:buNone/>
              <a:defRPr>
                <a:solidFill>
                  <a:srgbClr val="D73A49"/>
                </a:solidFill>
                <a:latin typeface="Menlo"/>
                <a:ea typeface="Menlo"/>
                <a:cs typeface="Menlo"/>
                <a:sym typeface="Menlo"/>
              </a:defRPr>
            </a:pPr>
            <a:r>
              <a:rPr lang="en-GB" sz="1000" dirty="0">
                <a:solidFill>
                  <a:schemeClr val="accent1">
                    <a:lumMod val="50000"/>
                  </a:schemeClr>
                </a:solidFill>
              </a:rPr>
              <a:t>String literals are the most complex kind of literal expression in Terraform, and have their own page of documentation. See Strings for information about escape sequences, the heredoc syntax, interpolation, and template directives.</a:t>
            </a:r>
          </a:p>
          <a:p>
            <a:pPr marL="0" indent="0">
              <a:spcBef>
                <a:spcPts val="0"/>
              </a:spcBef>
              <a:buSzTx/>
              <a:buNone/>
              <a:defRPr>
                <a:solidFill>
                  <a:srgbClr val="D73A49"/>
                </a:solidFill>
                <a:latin typeface="Menlo"/>
                <a:ea typeface="Menlo"/>
                <a:cs typeface="Menlo"/>
                <a:sym typeface="Menlo"/>
              </a:defRPr>
            </a:pPr>
            <a:endParaRPr lang="en-GB" sz="1000" dirty="0">
              <a:solidFill>
                <a:schemeClr val="accent1">
                  <a:lumMod val="50000"/>
                </a:schemeClr>
              </a:solidFill>
            </a:endParaRPr>
          </a:p>
          <a:p>
            <a:pPr marL="0" indent="0">
              <a:spcBef>
                <a:spcPts val="0"/>
              </a:spcBef>
              <a:buSzTx/>
              <a:buNone/>
              <a:defRPr>
                <a:solidFill>
                  <a:srgbClr val="D73A49"/>
                </a:solidFill>
                <a:latin typeface="Menlo"/>
                <a:ea typeface="Menlo"/>
                <a:cs typeface="Menlo"/>
                <a:sym typeface="Menlo"/>
              </a:defRPr>
            </a:pPr>
            <a:r>
              <a:rPr lang="en-GB" sz="1000" b="1" dirty="0">
                <a:solidFill>
                  <a:schemeClr val="accent1">
                    <a:lumMod val="50000"/>
                  </a:schemeClr>
                </a:solidFill>
              </a:rPr>
              <a:t>Numbers</a:t>
            </a:r>
          </a:p>
          <a:p>
            <a:pPr marL="0" indent="0">
              <a:spcBef>
                <a:spcPts val="0"/>
              </a:spcBef>
              <a:buSzTx/>
              <a:buNone/>
              <a:defRPr>
                <a:solidFill>
                  <a:srgbClr val="D73A49"/>
                </a:solidFill>
                <a:latin typeface="Menlo"/>
                <a:ea typeface="Menlo"/>
                <a:cs typeface="Menlo"/>
                <a:sym typeface="Menlo"/>
              </a:defRPr>
            </a:pPr>
            <a:r>
              <a:rPr lang="en-GB" sz="1000" dirty="0">
                <a:solidFill>
                  <a:schemeClr val="accent1">
                    <a:lumMod val="50000"/>
                  </a:schemeClr>
                </a:solidFill>
              </a:rPr>
              <a:t>Numbers are represented by unquoted sequences of digits with or without a decimal point, like 15 or 6.283185.</a:t>
            </a:r>
          </a:p>
          <a:p>
            <a:pPr marL="0" indent="0">
              <a:spcBef>
                <a:spcPts val="0"/>
              </a:spcBef>
              <a:buSzTx/>
              <a:buNone/>
              <a:defRPr>
                <a:solidFill>
                  <a:srgbClr val="D73A49"/>
                </a:solidFill>
                <a:latin typeface="Menlo"/>
                <a:ea typeface="Menlo"/>
                <a:cs typeface="Menlo"/>
                <a:sym typeface="Menlo"/>
              </a:defRPr>
            </a:pPr>
            <a:endParaRPr lang="en-GB" sz="1000" dirty="0">
              <a:solidFill>
                <a:schemeClr val="accent1">
                  <a:lumMod val="50000"/>
                </a:schemeClr>
              </a:solidFill>
            </a:endParaRPr>
          </a:p>
          <a:p>
            <a:pPr marL="0" indent="0">
              <a:spcBef>
                <a:spcPts val="0"/>
              </a:spcBef>
              <a:buSzTx/>
              <a:buNone/>
              <a:defRPr>
                <a:solidFill>
                  <a:srgbClr val="D73A49"/>
                </a:solidFill>
                <a:latin typeface="Menlo"/>
                <a:ea typeface="Menlo"/>
                <a:cs typeface="Menlo"/>
                <a:sym typeface="Menlo"/>
              </a:defRPr>
            </a:pPr>
            <a:r>
              <a:rPr lang="en-GB" sz="1000" b="1" dirty="0">
                <a:solidFill>
                  <a:schemeClr val="accent1">
                    <a:lumMod val="50000"/>
                  </a:schemeClr>
                </a:solidFill>
              </a:rPr>
              <a:t>Bools</a:t>
            </a:r>
          </a:p>
          <a:p>
            <a:pPr marL="0" indent="0">
              <a:spcBef>
                <a:spcPts val="0"/>
              </a:spcBef>
              <a:buSzTx/>
              <a:buNone/>
              <a:defRPr>
                <a:solidFill>
                  <a:srgbClr val="D73A49"/>
                </a:solidFill>
                <a:latin typeface="Menlo"/>
                <a:ea typeface="Menlo"/>
                <a:cs typeface="Menlo"/>
                <a:sym typeface="Menlo"/>
              </a:defRPr>
            </a:pPr>
            <a:r>
              <a:rPr lang="en-GB" sz="1000" dirty="0">
                <a:solidFill>
                  <a:schemeClr val="accent1">
                    <a:lumMod val="50000"/>
                  </a:schemeClr>
                </a:solidFill>
              </a:rPr>
              <a:t>Bools are represented by the unquoted symbols true and false.</a:t>
            </a:r>
          </a:p>
          <a:p>
            <a:pPr marL="0" indent="0">
              <a:spcBef>
                <a:spcPts val="0"/>
              </a:spcBef>
              <a:buSzTx/>
              <a:buNone/>
              <a:defRPr>
                <a:solidFill>
                  <a:srgbClr val="D73A49"/>
                </a:solidFill>
                <a:latin typeface="Menlo"/>
                <a:ea typeface="Menlo"/>
                <a:cs typeface="Menlo"/>
                <a:sym typeface="Menlo"/>
              </a:defRPr>
            </a:pPr>
            <a:endParaRPr lang="en-GB" sz="1000" dirty="0">
              <a:solidFill>
                <a:schemeClr val="accent1">
                  <a:lumMod val="50000"/>
                </a:schemeClr>
              </a:solidFill>
            </a:endParaRPr>
          </a:p>
          <a:p>
            <a:pPr marL="0" indent="0">
              <a:spcBef>
                <a:spcPts val="0"/>
              </a:spcBef>
              <a:buSzTx/>
              <a:buNone/>
              <a:defRPr>
                <a:solidFill>
                  <a:srgbClr val="D73A49"/>
                </a:solidFill>
                <a:latin typeface="Menlo"/>
                <a:ea typeface="Menlo"/>
                <a:cs typeface="Menlo"/>
                <a:sym typeface="Menlo"/>
              </a:defRPr>
            </a:pPr>
            <a:r>
              <a:rPr lang="en-GB" sz="1000" b="1" dirty="0">
                <a:solidFill>
                  <a:schemeClr val="accent1">
                    <a:lumMod val="50000"/>
                  </a:schemeClr>
                </a:solidFill>
              </a:rPr>
              <a:t>Null</a:t>
            </a:r>
          </a:p>
          <a:p>
            <a:pPr marL="0" indent="0">
              <a:spcBef>
                <a:spcPts val="0"/>
              </a:spcBef>
              <a:buSzTx/>
              <a:buNone/>
              <a:defRPr>
                <a:solidFill>
                  <a:srgbClr val="D73A49"/>
                </a:solidFill>
                <a:latin typeface="Menlo"/>
                <a:ea typeface="Menlo"/>
                <a:cs typeface="Menlo"/>
                <a:sym typeface="Menlo"/>
              </a:defRPr>
            </a:pPr>
            <a:r>
              <a:rPr lang="en-GB" sz="1000" dirty="0">
                <a:solidFill>
                  <a:schemeClr val="accent1">
                    <a:lumMod val="50000"/>
                  </a:schemeClr>
                </a:solidFill>
              </a:rPr>
              <a:t>The null value is represented by the unquoted symbol null.</a:t>
            </a:r>
            <a:endParaRPr sz="1000" dirty="0">
              <a:solidFill>
                <a:schemeClr val="accent1">
                  <a:lumMod val="50000"/>
                </a:schemeClr>
              </a:solidFill>
            </a:endParaRPr>
          </a:p>
        </p:txBody>
      </p:sp>
      <p:sp>
        <p:nvSpPr>
          <p:cNvPr id="1784" name="Title 2"/>
          <p:cNvSpPr txBox="1">
            <a:spLocks noGrp="1"/>
          </p:cNvSpPr>
          <p:nvPr>
            <p:ph type="title"/>
          </p:nvPr>
        </p:nvSpPr>
        <p:spPr>
          <a:xfrm>
            <a:off x="544451" y="293840"/>
            <a:ext cx="8155049" cy="669200"/>
          </a:xfrm>
          <a:prstGeom prst="rect">
            <a:avLst/>
          </a:prstGeom>
        </p:spPr>
        <p:txBody>
          <a:bodyPr/>
          <a:lstStyle>
            <a:lvl1pPr>
              <a:defRPr spc="-200"/>
            </a:lvl1pPr>
          </a:lstStyle>
          <a:p>
            <a:r>
              <a:t>Variables - Types</a:t>
            </a:r>
          </a:p>
        </p:txBody>
      </p:sp>
      <p:sp>
        <p:nvSpPr>
          <p:cNvPr id="4" name="Text Placeholder 3">
            <a:extLst>
              <a:ext uri="{FF2B5EF4-FFF2-40B4-BE49-F238E27FC236}">
                <a16:creationId xmlns:a16="http://schemas.microsoft.com/office/drawing/2014/main" id="{54C58C66-A4DE-0F49-8F06-62E5F91E45EA}"/>
              </a:ext>
            </a:extLst>
          </p:cNvPr>
          <p:cNvSpPr txBox="1">
            <a:spLocks/>
          </p:cNvSpPr>
          <p:nvPr/>
        </p:nvSpPr>
        <p:spPr>
          <a:xfrm>
            <a:off x="4799402" y="4751492"/>
            <a:ext cx="4225568"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/docs/configuration/</a:t>
            </a:r>
            <a:r>
              <a:rPr lang="en-GB" sz="1200" u="sng" dirty="0" err="1">
                <a:solidFill>
                  <a:schemeClr val="accent4"/>
                </a:solidFill>
                <a:uFill>
                  <a:solidFill>
                    <a:srgbClr val="0000FF"/>
                  </a:solidFill>
                </a:uFill>
              </a:rPr>
              <a:t>variables.html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3" name="Text Placeholder 1"/>
          <p:cNvSpPr txBox="1">
            <a:spLocks noGrp="1"/>
          </p:cNvSpPr>
          <p:nvPr>
            <p:ph type="body" idx="1"/>
          </p:nvPr>
        </p:nvSpPr>
        <p:spPr>
          <a:xfrm>
            <a:off x="544944" y="1256144"/>
            <a:ext cx="8154556" cy="3465485"/>
          </a:xfrm>
          <a:prstGeom prst="rect">
            <a:avLst/>
          </a:prstGeom>
        </p:spPr>
        <p:txBody>
          <a:bodyPr anchor="t"/>
          <a:lstStyle/>
          <a:p>
            <a:pPr marL="0" indent="0">
              <a:spcBef>
                <a:spcPts val="0"/>
              </a:spcBef>
              <a:buSzTx/>
              <a:buNone/>
              <a:defRPr>
                <a:solidFill>
                  <a:srgbClr val="D73A49"/>
                </a:solidFill>
                <a:latin typeface="Menlo"/>
                <a:ea typeface="Menlo"/>
                <a:cs typeface="Menlo"/>
                <a:sym typeface="Menlo"/>
              </a:defRPr>
            </a:pPr>
            <a:r>
              <a:rPr lang="en-GB" sz="1000" b="1" dirty="0">
                <a:solidFill>
                  <a:schemeClr val="accent1">
                    <a:lumMod val="50000"/>
                  </a:schemeClr>
                </a:solidFill>
              </a:rPr>
              <a:t>Lists/Tuples</a:t>
            </a:r>
          </a:p>
          <a:p>
            <a:pPr marL="0" indent="0">
              <a:spcBef>
                <a:spcPts val="0"/>
              </a:spcBef>
              <a:buSzTx/>
              <a:buNone/>
              <a:defRPr>
                <a:solidFill>
                  <a:srgbClr val="D73A49"/>
                </a:solidFill>
                <a:latin typeface="Menlo"/>
                <a:ea typeface="Menlo"/>
                <a:cs typeface="Menlo"/>
                <a:sym typeface="Menlo"/>
              </a:defRPr>
            </a:pPr>
            <a:r>
              <a:rPr lang="en-GB" sz="1000" dirty="0">
                <a:solidFill>
                  <a:schemeClr val="accent1">
                    <a:lumMod val="50000"/>
                  </a:schemeClr>
                </a:solidFill>
              </a:rPr>
              <a:t>Lists/tuples are represented by a pair of square brackets containing a comma-separated sequence of values, like ["a", 15, true].</a:t>
            </a:r>
          </a:p>
          <a:p>
            <a:pPr marL="0" indent="0">
              <a:spcBef>
                <a:spcPts val="0"/>
              </a:spcBef>
              <a:buSzTx/>
              <a:buNone/>
              <a:defRPr>
                <a:solidFill>
                  <a:srgbClr val="D73A49"/>
                </a:solidFill>
                <a:latin typeface="Menlo"/>
                <a:ea typeface="Menlo"/>
                <a:cs typeface="Menlo"/>
                <a:sym typeface="Menlo"/>
              </a:defRPr>
            </a:pPr>
            <a:endParaRPr lang="en-GB" sz="1000" dirty="0">
              <a:solidFill>
                <a:schemeClr val="accent1">
                  <a:lumMod val="50000"/>
                </a:schemeClr>
              </a:solidFill>
            </a:endParaRPr>
          </a:p>
          <a:p>
            <a:pPr marL="0" indent="0">
              <a:spcBef>
                <a:spcPts val="0"/>
              </a:spcBef>
              <a:buSzTx/>
              <a:buNone/>
              <a:defRPr>
                <a:solidFill>
                  <a:srgbClr val="D73A49"/>
                </a:solidFill>
                <a:latin typeface="Menlo"/>
                <a:ea typeface="Menlo"/>
                <a:cs typeface="Menlo"/>
                <a:sym typeface="Menlo"/>
              </a:defRPr>
            </a:pPr>
            <a:r>
              <a:rPr lang="en-GB" sz="1000" dirty="0">
                <a:solidFill>
                  <a:schemeClr val="accent1">
                    <a:lumMod val="50000"/>
                  </a:schemeClr>
                </a:solidFill>
              </a:rPr>
              <a:t>List literals can be split into multiple lines for readability, but always require a comma between values. A comma after the final value is allowed, but not required. Values in a list can be arbitrary expressions.</a:t>
            </a:r>
          </a:p>
          <a:p>
            <a:pPr marL="0" indent="0">
              <a:spcBef>
                <a:spcPts val="0"/>
              </a:spcBef>
              <a:buSzTx/>
              <a:buNone/>
              <a:defRPr>
                <a:solidFill>
                  <a:srgbClr val="D73A49"/>
                </a:solidFill>
                <a:latin typeface="Menlo"/>
                <a:ea typeface="Menlo"/>
                <a:cs typeface="Menlo"/>
                <a:sym typeface="Menlo"/>
              </a:defRPr>
            </a:pPr>
            <a:endParaRPr lang="en-GB" sz="1000" dirty="0">
              <a:solidFill>
                <a:schemeClr val="accent1">
                  <a:lumMod val="50000"/>
                </a:schemeClr>
              </a:solidFill>
            </a:endParaRPr>
          </a:p>
          <a:p>
            <a:pPr marL="0" indent="0">
              <a:spcBef>
                <a:spcPts val="0"/>
              </a:spcBef>
              <a:buSzTx/>
              <a:buNone/>
              <a:defRPr>
                <a:solidFill>
                  <a:srgbClr val="D73A49"/>
                </a:solidFill>
                <a:latin typeface="Menlo"/>
                <a:ea typeface="Menlo"/>
                <a:cs typeface="Menlo"/>
                <a:sym typeface="Menlo"/>
              </a:defRPr>
            </a:pPr>
            <a:r>
              <a:rPr lang="en-GB" sz="1000" b="1" dirty="0">
                <a:solidFill>
                  <a:schemeClr val="accent1">
                    <a:lumMod val="50000"/>
                  </a:schemeClr>
                </a:solidFill>
              </a:rPr>
              <a:t>Maps/Objects</a:t>
            </a:r>
          </a:p>
          <a:p>
            <a:pPr marL="0" indent="0">
              <a:spcBef>
                <a:spcPts val="0"/>
              </a:spcBef>
              <a:buSzTx/>
              <a:buNone/>
              <a:defRPr>
                <a:solidFill>
                  <a:srgbClr val="D73A49"/>
                </a:solidFill>
                <a:latin typeface="Menlo"/>
                <a:ea typeface="Menlo"/>
                <a:cs typeface="Menlo"/>
                <a:sym typeface="Menlo"/>
              </a:defRPr>
            </a:pPr>
            <a:r>
              <a:rPr lang="en-GB" sz="1000" dirty="0">
                <a:solidFill>
                  <a:schemeClr val="accent1">
                    <a:lumMod val="50000"/>
                  </a:schemeClr>
                </a:solidFill>
              </a:rPr>
              <a:t>Maps/objects are represented by a pair of curly braces containing a series of &lt;KEY&gt; = &lt;VALUE&gt; pairs:</a:t>
            </a:r>
          </a:p>
          <a:p>
            <a:pPr marL="0" indent="0">
              <a:spcBef>
                <a:spcPts val="0"/>
              </a:spcBef>
              <a:buSzTx/>
              <a:buNone/>
              <a:defRPr>
                <a:solidFill>
                  <a:srgbClr val="D73A49"/>
                </a:solidFill>
                <a:latin typeface="Menlo"/>
                <a:ea typeface="Menlo"/>
                <a:cs typeface="Menlo"/>
                <a:sym typeface="Menlo"/>
              </a:defRPr>
            </a:pPr>
            <a:endParaRPr lang="en-GB" sz="1000" dirty="0">
              <a:solidFill>
                <a:schemeClr val="accent1">
                  <a:lumMod val="50000"/>
                </a:schemeClr>
              </a:solidFill>
            </a:endParaRPr>
          </a:p>
          <a:p>
            <a:pPr marL="0" indent="0">
              <a:spcBef>
                <a:spcPts val="0"/>
              </a:spcBef>
              <a:buSzTx/>
              <a:buNone/>
              <a:defRPr>
                <a:solidFill>
                  <a:srgbClr val="D73A49"/>
                </a:solidFill>
                <a:latin typeface="Menlo"/>
                <a:ea typeface="Menlo"/>
                <a:cs typeface="Menlo"/>
                <a:sym typeface="Menlo"/>
              </a:defRPr>
            </a:pPr>
            <a:r>
              <a:rPr lang="en-GB" sz="1000" dirty="0">
                <a:solidFill>
                  <a:schemeClr val="accent1">
                    <a:lumMod val="50000"/>
                  </a:schemeClr>
                </a:solidFill>
              </a:rPr>
              <a:t>{</a:t>
            </a:r>
          </a:p>
          <a:p>
            <a:pPr marL="0" indent="0">
              <a:spcBef>
                <a:spcPts val="0"/>
              </a:spcBef>
              <a:buSzTx/>
              <a:buNone/>
              <a:defRPr>
                <a:solidFill>
                  <a:srgbClr val="D73A49"/>
                </a:solidFill>
                <a:latin typeface="Menlo"/>
                <a:ea typeface="Menlo"/>
                <a:cs typeface="Menlo"/>
                <a:sym typeface="Menlo"/>
              </a:defRPr>
            </a:pPr>
            <a:r>
              <a:rPr lang="en-GB" sz="1000" dirty="0">
                <a:solidFill>
                  <a:schemeClr val="accent1">
                    <a:lumMod val="50000"/>
                  </a:schemeClr>
                </a:solidFill>
              </a:rPr>
              <a:t>  name = "John"</a:t>
            </a:r>
          </a:p>
          <a:p>
            <a:pPr marL="0" indent="0">
              <a:spcBef>
                <a:spcPts val="0"/>
              </a:spcBef>
              <a:buSzTx/>
              <a:buNone/>
              <a:defRPr>
                <a:solidFill>
                  <a:srgbClr val="D73A49"/>
                </a:solidFill>
                <a:latin typeface="Menlo"/>
                <a:ea typeface="Menlo"/>
                <a:cs typeface="Menlo"/>
                <a:sym typeface="Menlo"/>
              </a:defRPr>
            </a:pPr>
            <a:r>
              <a:rPr lang="en-GB" sz="1000" dirty="0">
                <a:solidFill>
                  <a:schemeClr val="accent1">
                    <a:lumMod val="50000"/>
                  </a:schemeClr>
                </a:solidFill>
              </a:rPr>
              <a:t>  age  = 52</a:t>
            </a:r>
          </a:p>
          <a:p>
            <a:pPr marL="0" indent="0">
              <a:spcBef>
                <a:spcPts val="0"/>
              </a:spcBef>
              <a:buSzTx/>
              <a:buNone/>
              <a:defRPr>
                <a:solidFill>
                  <a:srgbClr val="D73A49"/>
                </a:solidFill>
                <a:latin typeface="Menlo"/>
                <a:ea typeface="Menlo"/>
                <a:cs typeface="Menlo"/>
                <a:sym typeface="Menlo"/>
              </a:defRPr>
            </a:pPr>
            <a:r>
              <a:rPr lang="en-GB" sz="1000" dirty="0">
                <a:solidFill>
                  <a:schemeClr val="accent1">
                    <a:lumMod val="50000"/>
                  </a:schemeClr>
                </a:solidFill>
              </a:rPr>
              <a:t>}</a:t>
            </a:r>
          </a:p>
          <a:p>
            <a:pPr marL="0" indent="0">
              <a:spcBef>
                <a:spcPts val="0"/>
              </a:spcBef>
              <a:buSzTx/>
              <a:buNone/>
              <a:defRPr>
                <a:solidFill>
                  <a:srgbClr val="D73A49"/>
                </a:solidFill>
                <a:latin typeface="Menlo"/>
                <a:ea typeface="Menlo"/>
                <a:cs typeface="Menlo"/>
                <a:sym typeface="Menlo"/>
              </a:defRPr>
            </a:pPr>
            <a:r>
              <a:rPr lang="en-GB" sz="1000" dirty="0">
                <a:solidFill>
                  <a:schemeClr val="accent1">
                    <a:lumMod val="50000"/>
                  </a:schemeClr>
                </a:solidFill>
              </a:rPr>
              <a:t>Key/value pairs can be separated by either a comma or a line break.</a:t>
            </a:r>
          </a:p>
          <a:p>
            <a:pPr marL="0" indent="0">
              <a:spcBef>
                <a:spcPts val="0"/>
              </a:spcBef>
              <a:buSzTx/>
              <a:buNone/>
              <a:defRPr>
                <a:solidFill>
                  <a:srgbClr val="D73A49"/>
                </a:solidFill>
                <a:latin typeface="Menlo"/>
                <a:ea typeface="Menlo"/>
                <a:cs typeface="Menlo"/>
                <a:sym typeface="Menlo"/>
              </a:defRPr>
            </a:pPr>
            <a:endParaRPr lang="en-GB" sz="1000" dirty="0">
              <a:solidFill>
                <a:schemeClr val="accent1">
                  <a:lumMod val="50000"/>
                </a:schemeClr>
              </a:solidFill>
            </a:endParaRPr>
          </a:p>
          <a:p>
            <a:pPr marL="0" indent="0">
              <a:spcBef>
                <a:spcPts val="0"/>
              </a:spcBef>
              <a:buSzTx/>
              <a:buNone/>
              <a:defRPr>
                <a:solidFill>
                  <a:srgbClr val="D73A49"/>
                </a:solidFill>
                <a:latin typeface="Menlo"/>
                <a:ea typeface="Menlo"/>
                <a:cs typeface="Menlo"/>
                <a:sym typeface="Menlo"/>
              </a:defRPr>
            </a:pPr>
            <a:r>
              <a:rPr lang="en-GB" sz="1000" dirty="0">
                <a:solidFill>
                  <a:schemeClr val="accent1">
                    <a:lumMod val="50000"/>
                  </a:schemeClr>
                </a:solidFill>
              </a:rPr>
              <a:t>The values in a map can be arbitrary expressions.</a:t>
            </a:r>
          </a:p>
          <a:p>
            <a:pPr marL="0" indent="0">
              <a:spcBef>
                <a:spcPts val="0"/>
              </a:spcBef>
              <a:buSzTx/>
              <a:buNone/>
              <a:defRPr>
                <a:solidFill>
                  <a:srgbClr val="D73A49"/>
                </a:solidFill>
                <a:latin typeface="Menlo"/>
                <a:ea typeface="Menlo"/>
                <a:cs typeface="Menlo"/>
                <a:sym typeface="Menlo"/>
              </a:defRPr>
            </a:pPr>
            <a:endParaRPr lang="en-GB" sz="1000" dirty="0">
              <a:solidFill>
                <a:schemeClr val="accent1">
                  <a:lumMod val="50000"/>
                </a:schemeClr>
              </a:solidFill>
            </a:endParaRPr>
          </a:p>
          <a:p>
            <a:pPr marL="0" indent="0">
              <a:spcBef>
                <a:spcPts val="0"/>
              </a:spcBef>
              <a:buSzTx/>
              <a:buNone/>
              <a:defRPr>
                <a:solidFill>
                  <a:srgbClr val="D73A49"/>
                </a:solidFill>
                <a:latin typeface="Menlo"/>
                <a:ea typeface="Menlo"/>
                <a:cs typeface="Menlo"/>
                <a:sym typeface="Menlo"/>
              </a:defRPr>
            </a:pPr>
            <a:r>
              <a:rPr lang="en-GB" sz="1000" dirty="0">
                <a:solidFill>
                  <a:schemeClr val="accent1">
                    <a:lumMod val="50000"/>
                  </a:schemeClr>
                </a:solidFill>
              </a:rPr>
              <a:t>The keys in a map must be strings; they can be left unquoted if they are a valid identifier, but must be quoted otherwise. You can use a non-literal string expression as a key by wrapping it in parentheses, like (</a:t>
            </a:r>
            <a:r>
              <a:rPr lang="en-GB" sz="1000" dirty="0" err="1">
                <a:solidFill>
                  <a:schemeClr val="accent1">
                    <a:lumMod val="50000"/>
                  </a:schemeClr>
                </a:solidFill>
              </a:rPr>
              <a:t>var.business_unit_tag_name</a:t>
            </a:r>
            <a:r>
              <a:rPr lang="en-GB" sz="1000" dirty="0">
                <a:solidFill>
                  <a:schemeClr val="accent1">
                    <a:lumMod val="50000"/>
                  </a:schemeClr>
                </a:solidFill>
              </a:rPr>
              <a:t>) = "SRE".</a:t>
            </a:r>
            <a:endParaRPr sz="1000" dirty="0">
              <a:solidFill>
                <a:schemeClr val="accent1">
                  <a:lumMod val="50000"/>
                </a:schemeClr>
              </a:solidFill>
            </a:endParaRPr>
          </a:p>
        </p:txBody>
      </p:sp>
      <p:sp>
        <p:nvSpPr>
          <p:cNvPr id="1784" name="Title 2"/>
          <p:cNvSpPr txBox="1">
            <a:spLocks noGrp="1"/>
          </p:cNvSpPr>
          <p:nvPr>
            <p:ph type="title"/>
          </p:nvPr>
        </p:nvSpPr>
        <p:spPr>
          <a:xfrm>
            <a:off x="544451" y="293840"/>
            <a:ext cx="8155049" cy="669200"/>
          </a:xfrm>
          <a:prstGeom prst="rect">
            <a:avLst/>
          </a:prstGeom>
        </p:spPr>
        <p:txBody>
          <a:bodyPr/>
          <a:lstStyle>
            <a:lvl1pPr>
              <a:defRPr spc="-200"/>
            </a:lvl1pPr>
          </a:lstStyle>
          <a:p>
            <a:r>
              <a:t>Variables - Types</a:t>
            </a:r>
          </a:p>
        </p:txBody>
      </p:sp>
      <p:sp>
        <p:nvSpPr>
          <p:cNvPr id="4" name="Text Placeholder 3">
            <a:extLst>
              <a:ext uri="{FF2B5EF4-FFF2-40B4-BE49-F238E27FC236}">
                <a16:creationId xmlns:a16="http://schemas.microsoft.com/office/drawing/2014/main" id="{54C58C66-A4DE-0F49-8F06-62E5F91E45EA}"/>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/docs/configuration/</a:t>
            </a:r>
            <a:r>
              <a:rPr lang="en-GB" sz="1200" u="sng" dirty="0" err="1">
                <a:solidFill>
                  <a:schemeClr val="accent4"/>
                </a:solidFill>
                <a:uFill>
                  <a:solidFill>
                    <a:srgbClr val="0000FF"/>
                  </a:solidFill>
                </a:uFill>
              </a:rPr>
              <a:t>variables.html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extLst>
      <p:ext uri="{BB962C8B-B14F-4D97-AF65-F5344CB8AC3E}">
        <p14:creationId xmlns:p14="http://schemas.microsoft.com/office/powerpoint/2010/main" val="1395981125"/>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1" name="Text Placeholder 1"/>
          <p:cNvSpPr txBox="1">
            <a:spLocks noGrp="1"/>
          </p:cNvSpPr>
          <p:nvPr>
            <p:ph type="body" idx="1"/>
          </p:nvPr>
        </p:nvSpPr>
        <p:spPr>
          <a:xfrm>
            <a:off x="544944" y="1256144"/>
            <a:ext cx="8154556" cy="3465485"/>
          </a:xfrm>
          <a:prstGeom prst="rect">
            <a:avLst/>
          </a:prstGeom>
        </p:spPr>
        <p:txBody>
          <a:bodyPr anchor="t"/>
          <a:lstStyle/>
          <a:p>
            <a:pPr marL="0" indent="0">
              <a:buSzTx/>
              <a:buNone/>
            </a:pPr>
            <a:endParaRPr dirty="0"/>
          </a:p>
          <a:p>
            <a:pPr marL="0" indent="0">
              <a:buSzTx/>
              <a:buNone/>
            </a:pPr>
            <a:r>
              <a:rPr dirty="0"/>
              <a:t>Variables are valid within the current module level.</a:t>
            </a:r>
          </a:p>
          <a:p>
            <a:pPr marL="0" indent="0">
              <a:lnSpc>
                <a:spcPct val="100000"/>
              </a:lnSpc>
              <a:spcBef>
                <a:spcPts val="0"/>
              </a:spcBef>
              <a:buSzTx/>
              <a:buNone/>
              <a:defRPr>
                <a:solidFill>
                  <a:srgbClr val="24292E"/>
                </a:solidFill>
                <a:latin typeface="Menlo"/>
                <a:ea typeface="Menlo"/>
                <a:cs typeface="Menlo"/>
                <a:sym typeface="Menlo"/>
              </a:defRPr>
            </a:pPr>
            <a:endParaRPr lang="en-US" dirty="0"/>
          </a:p>
          <a:p>
            <a:pPr marL="0" indent="0">
              <a:lnSpc>
                <a:spcPct val="100000"/>
              </a:lnSpc>
              <a:spcBef>
                <a:spcPts val="0"/>
              </a:spcBef>
              <a:buSzTx/>
              <a:buNone/>
              <a:defRPr>
                <a:solidFill>
                  <a:srgbClr val="24292E"/>
                </a:solidFill>
                <a:latin typeface="Menlo"/>
                <a:ea typeface="Menlo"/>
                <a:cs typeface="Menlo"/>
                <a:sym typeface="Menlo"/>
              </a:defRPr>
            </a:pPr>
            <a:r>
              <a:rPr dirty="0"/>
              <a:t>test</a:t>
            </a:r>
          </a:p>
          <a:p>
            <a:pPr marL="0" indent="0">
              <a:lnSpc>
                <a:spcPct val="100000"/>
              </a:lnSpc>
              <a:spcBef>
                <a:spcPts val="0"/>
              </a:spcBef>
              <a:buSzTx/>
              <a:buNone/>
              <a:defRPr>
                <a:solidFill>
                  <a:srgbClr val="24292E"/>
                </a:solidFill>
                <a:latin typeface="Menlo"/>
                <a:ea typeface="Menlo"/>
                <a:cs typeface="Menlo"/>
                <a:sym typeface="Menlo"/>
              </a:defRPr>
            </a:pPr>
            <a:r>
              <a:rPr dirty="0"/>
              <a:t>├── app1.tf</a:t>
            </a:r>
          </a:p>
          <a:p>
            <a:pPr marL="0" indent="0">
              <a:lnSpc>
                <a:spcPct val="100000"/>
              </a:lnSpc>
              <a:spcBef>
                <a:spcPts val="0"/>
              </a:spcBef>
              <a:buSzTx/>
              <a:buNone/>
              <a:defRPr>
                <a:solidFill>
                  <a:srgbClr val="24292E"/>
                </a:solidFill>
                <a:latin typeface="Menlo"/>
                <a:ea typeface="Menlo"/>
                <a:cs typeface="Menlo"/>
                <a:sym typeface="Menlo"/>
              </a:defRPr>
            </a:pPr>
            <a:r>
              <a:rPr dirty="0"/>
              <a:t>├── app2.tf</a:t>
            </a:r>
          </a:p>
          <a:p>
            <a:pPr marL="0" indent="0">
              <a:lnSpc>
                <a:spcPct val="100000"/>
              </a:lnSpc>
              <a:spcBef>
                <a:spcPts val="0"/>
              </a:spcBef>
              <a:buSzTx/>
              <a:buNone/>
              <a:defRPr>
                <a:solidFill>
                  <a:srgbClr val="24292E"/>
                </a:solidFill>
                <a:latin typeface="Menlo"/>
                <a:ea typeface="Menlo"/>
                <a:cs typeface="Menlo"/>
                <a:sym typeface="Menlo"/>
              </a:defRPr>
            </a:pPr>
            <a:r>
              <a:rPr dirty="0"/>
              <a:t>└── </a:t>
            </a:r>
            <a:r>
              <a:rPr dirty="0" err="1"/>
              <a:t>variables.tf</a:t>
            </a:r>
            <a:endParaRPr dirty="0"/>
          </a:p>
        </p:txBody>
      </p:sp>
      <p:sp>
        <p:nvSpPr>
          <p:cNvPr id="1802" name="Title 2"/>
          <p:cNvSpPr txBox="1">
            <a:spLocks noGrp="1"/>
          </p:cNvSpPr>
          <p:nvPr>
            <p:ph type="title"/>
          </p:nvPr>
        </p:nvSpPr>
        <p:spPr>
          <a:xfrm>
            <a:off x="544451" y="293840"/>
            <a:ext cx="8155049" cy="669200"/>
          </a:xfrm>
          <a:prstGeom prst="rect">
            <a:avLst/>
          </a:prstGeom>
        </p:spPr>
        <p:txBody>
          <a:bodyPr/>
          <a:lstStyle>
            <a:lvl1pPr>
              <a:defRPr spc="-200"/>
            </a:lvl1pPr>
          </a:lstStyle>
          <a:p>
            <a:r>
              <a:t>Variables - Scoping</a:t>
            </a:r>
          </a:p>
        </p:txBody>
      </p:sp>
      <p:sp>
        <p:nvSpPr>
          <p:cNvPr id="5" name="Text Placeholder 3">
            <a:extLst>
              <a:ext uri="{FF2B5EF4-FFF2-40B4-BE49-F238E27FC236}">
                <a16:creationId xmlns:a16="http://schemas.microsoft.com/office/drawing/2014/main" id="{C21A5BA1-1A09-4435-F0D6-B42EF8E97AAB}"/>
              </a:ext>
            </a:extLst>
          </p:cNvPr>
          <p:cNvSpPr txBox="1">
            <a:spLocks/>
          </p:cNvSpPr>
          <p:nvPr/>
        </p:nvSpPr>
        <p:spPr>
          <a:xfrm>
            <a:off x="4799402" y="4751492"/>
            <a:ext cx="4225568"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/docs/configuration/</a:t>
            </a:r>
            <a:r>
              <a:rPr lang="en-GB" sz="1200" u="sng" dirty="0" err="1">
                <a:solidFill>
                  <a:schemeClr val="accent4"/>
                </a:solidFill>
                <a:uFill>
                  <a:solidFill>
                    <a:srgbClr val="0000FF"/>
                  </a:solidFill>
                </a:uFill>
              </a:rPr>
              <a:t>variables.html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3" name="Text Placeholder 1"/>
          <p:cNvSpPr txBox="1">
            <a:spLocks noGrp="1"/>
          </p:cNvSpPr>
          <p:nvPr>
            <p:ph type="body" idx="1"/>
          </p:nvPr>
        </p:nvSpPr>
        <p:spPr>
          <a:xfrm>
            <a:off x="544944" y="1256144"/>
            <a:ext cx="8154556" cy="3465485"/>
          </a:xfrm>
          <a:prstGeom prst="rect">
            <a:avLst/>
          </a:prstGeom>
        </p:spPr>
        <p:txBody>
          <a:bodyPr anchor="t"/>
          <a:lstStyle/>
          <a:p>
            <a:pPr marL="0" indent="0">
              <a:buSzTx/>
              <a:buNone/>
            </a:pPr>
            <a:r>
              <a:rPr dirty="0"/>
              <a:t>Variable Files</a:t>
            </a:r>
          </a:p>
          <a:p>
            <a:r>
              <a:rPr dirty="0" err="1"/>
              <a:t>terraform.tfvars</a:t>
            </a:r>
            <a:endParaRPr dirty="0"/>
          </a:p>
          <a:p>
            <a:r>
              <a:rPr dirty="0"/>
              <a:t>*.</a:t>
            </a:r>
            <a:r>
              <a:rPr dirty="0" err="1"/>
              <a:t>auto.tfvars</a:t>
            </a:r>
            <a:endParaRPr dirty="0"/>
          </a:p>
        </p:txBody>
      </p:sp>
      <p:sp>
        <p:nvSpPr>
          <p:cNvPr id="1814" name="Title 2"/>
          <p:cNvSpPr txBox="1">
            <a:spLocks noGrp="1"/>
          </p:cNvSpPr>
          <p:nvPr>
            <p:ph type="title"/>
          </p:nvPr>
        </p:nvSpPr>
        <p:spPr>
          <a:xfrm>
            <a:off x="544451" y="293840"/>
            <a:ext cx="8155049" cy="669200"/>
          </a:xfrm>
          <a:prstGeom prst="rect">
            <a:avLst/>
          </a:prstGeom>
        </p:spPr>
        <p:txBody>
          <a:bodyPr/>
          <a:lstStyle>
            <a:lvl1pPr>
              <a:defRPr spc="-200"/>
            </a:lvl1pPr>
          </a:lstStyle>
          <a:p>
            <a:r>
              <a:t>Variables – How to Use</a:t>
            </a:r>
          </a:p>
        </p:txBody>
      </p:sp>
      <p:sp>
        <p:nvSpPr>
          <p:cNvPr id="1816" name="TextBox 4"/>
          <p:cNvSpPr txBox="1"/>
          <p:nvPr/>
        </p:nvSpPr>
        <p:spPr>
          <a:xfrm>
            <a:off x="2966747" y="2678229"/>
            <a:ext cx="5632309" cy="4001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nchor="b">
            <a:spAutoFit/>
          </a:bodyPr>
          <a:lstStyle>
            <a:lvl1pPr>
              <a:spcBef>
                <a:spcPts val="0"/>
              </a:spcBef>
              <a:defRPr>
                <a:solidFill>
                  <a:srgbClr val="A31515"/>
                </a:solidFill>
                <a:latin typeface="Menlo"/>
                <a:ea typeface="Menlo"/>
                <a:cs typeface="Menlo"/>
                <a:sym typeface="Menlo"/>
              </a:defRPr>
            </a:lvl1pPr>
          </a:lstStyle>
          <a:p>
            <a:r>
              <a:rPr sz="2000" dirty="0"/>
              <a:t>terraform plan -var-file=</a:t>
            </a:r>
            <a:r>
              <a:rPr sz="2000" dirty="0" err="1"/>
              <a:t>vars.tfvars</a:t>
            </a:r>
            <a:endParaRPr sz="2000" dirty="0"/>
          </a:p>
        </p:txBody>
      </p:sp>
      <p:sp>
        <p:nvSpPr>
          <p:cNvPr id="1817" name="TextBox 7"/>
          <p:cNvSpPr txBox="1"/>
          <p:nvPr/>
        </p:nvSpPr>
        <p:spPr>
          <a:xfrm>
            <a:off x="544451" y="2878283"/>
            <a:ext cx="1986146" cy="1692000"/>
          </a:xfrm>
          <a:prstGeom prst="rect">
            <a:avLst/>
          </a:prstGeom>
          <a:solidFill>
            <a:srgbClr val="FFFFFF"/>
          </a:solidFill>
          <a:ln w="25400">
            <a:solidFill>
              <a:srgbClr val="000000"/>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nchor="b">
            <a:spAutoFit/>
          </a:bodyPr>
          <a:lstStyle/>
          <a:p>
            <a:pPr>
              <a:lnSpc>
                <a:spcPct val="90000"/>
              </a:lnSpc>
              <a:defRPr sz="4400" b="0">
                <a:solidFill>
                  <a:srgbClr val="24292E"/>
                </a:solidFill>
                <a:latin typeface="Menlo"/>
                <a:ea typeface="Menlo"/>
                <a:cs typeface="Menlo"/>
                <a:sym typeface="Menlo"/>
              </a:defRPr>
            </a:pPr>
            <a:r>
              <a:rPr sz="1650"/>
              <a:t>foo   </a:t>
            </a:r>
            <a:r>
              <a:rPr sz="1650">
                <a:solidFill>
                  <a:srgbClr val="D73A49"/>
                </a:solidFill>
              </a:rPr>
              <a:t>=</a:t>
            </a:r>
            <a:r>
              <a:rPr sz="1650"/>
              <a:t> </a:t>
            </a:r>
            <a:r>
              <a:rPr sz="1650">
                <a:solidFill>
                  <a:srgbClr val="22863A"/>
                </a:solidFill>
              </a:rPr>
              <a:t>"bar"</a:t>
            </a:r>
            <a:endParaRPr sz="638">
              <a:solidFill>
                <a:srgbClr val="44546A"/>
              </a:solidFill>
              <a:latin typeface="Times New Roman"/>
              <a:ea typeface="Times New Roman"/>
              <a:cs typeface="Times New Roman"/>
              <a:sym typeface="Times New Roman"/>
            </a:endParaRPr>
          </a:p>
          <a:p>
            <a:pPr>
              <a:lnSpc>
                <a:spcPct val="90000"/>
              </a:lnSpc>
              <a:defRPr sz="4400" b="0">
                <a:solidFill>
                  <a:srgbClr val="24292E"/>
                </a:solidFill>
                <a:latin typeface="Menlo"/>
                <a:ea typeface="Menlo"/>
                <a:cs typeface="Menlo"/>
                <a:sym typeface="Menlo"/>
              </a:defRPr>
            </a:pPr>
            <a:r>
              <a:rPr sz="1650"/>
              <a:t>valid </a:t>
            </a:r>
            <a:r>
              <a:rPr sz="1650">
                <a:solidFill>
                  <a:srgbClr val="D73A49"/>
                </a:solidFill>
              </a:rPr>
              <a:t>=</a:t>
            </a:r>
            <a:r>
              <a:rPr sz="1650"/>
              <a:t> </a:t>
            </a:r>
            <a:r>
              <a:rPr sz="1650">
                <a:solidFill>
                  <a:srgbClr val="005CC5"/>
                </a:solidFill>
              </a:rPr>
              <a:t>true</a:t>
            </a:r>
            <a:endParaRPr sz="638">
              <a:solidFill>
                <a:srgbClr val="44546A"/>
              </a:solidFill>
              <a:latin typeface="Times New Roman"/>
              <a:ea typeface="Times New Roman"/>
              <a:cs typeface="Times New Roman"/>
              <a:sym typeface="Times New Roman"/>
            </a:endParaRPr>
          </a:p>
          <a:p>
            <a:pPr>
              <a:lnSpc>
                <a:spcPct val="90000"/>
              </a:lnSpc>
              <a:defRPr sz="4400" b="0">
                <a:solidFill>
                  <a:srgbClr val="24292E"/>
                </a:solidFill>
                <a:latin typeface="Menlo"/>
                <a:ea typeface="Menlo"/>
                <a:cs typeface="Menlo"/>
                <a:sym typeface="Menlo"/>
              </a:defRPr>
            </a:pPr>
            <a:r>
              <a:rPr sz="1650"/>
              <a:t> </a:t>
            </a:r>
            <a:endParaRPr sz="638">
              <a:solidFill>
                <a:srgbClr val="44546A"/>
              </a:solidFill>
              <a:latin typeface="Times New Roman"/>
              <a:ea typeface="Times New Roman"/>
              <a:cs typeface="Times New Roman"/>
              <a:sym typeface="Times New Roman"/>
            </a:endParaRPr>
          </a:p>
          <a:p>
            <a:pPr>
              <a:lnSpc>
                <a:spcPct val="90000"/>
              </a:lnSpc>
              <a:defRPr sz="4400" b="0">
                <a:solidFill>
                  <a:srgbClr val="24292E"/>
                </a:solidFill>
                <a:latin typeface="Menlo"/>
                <a:ea typeface="Menlo"/>
                <a:cs typeface="Menlo"/>
                <a:sym typeface="Menlo"/>
              </a:defRPr>
            </a:pPr>
            <a:r>
              <a:rPr sz="1650"/>
              <a:t>somelist </a:t>
            </a:r>
            <a:r>
              <a:rPr sz="1650">
                <a:solidFill>
                  <a:srgbClr val="D73A49"/>
                </a:solidFill>
              </a:rPr>
              <a:t>=</a:t>
            </a:r>
            <a:r>
              <a:rPr sz="1650"/>
              <a:t> [</a:t>
            </a:r>
            <a:endParaRPr sz="638">
              <a:solidFill>
                <a:srgbClr val="44546A"/>
              </a:solidFill>
              <a:latin typeface="Times New Roman"/>
              <a:ea typeface="Times New Roman"/>
              <a:cs typeface="Times New Roman"/>
              <a:sym typeface="Times New Roman"/>
            </a:endParaRPr>
          </a:p>
          <a:p>
            <a:pPr>
              <a:lnSpc>
                <a:spcPct val="90000"/>
              </a:lnSpc>
              <a:defRPr sz="4400" b="0">
                <a:solidFill>
                  <a:srgbClr val="24292E"/>
                </a:solidFill>
                <a:latin typeface="Menlo"/>
                <a:ea typeface="Menlo"/>
                <a:cs typeface="Menlo"/>
                <a:sym typeface="Menlo"/>
              </a:defRPr>
            </a:pPr>
            <a:r>
              <a:rPr sz="1650"/>
              <a:t>  </a:t>
            </a:r>
            <a:r>
              <a:rPr sz="1650">
                <a:solidFill>
                  <a:srgbClr val="22863A"/>
                </a:solidFill>
              </a:rPr>
              <a:t>"one"</a:t>
            </a:r>
            <a:r>
              <a:rPr sz="1650"/>
              <a:t>,</a:t>
            </a:r>
            <a:endParaRPr sz="638">
              <a:solidFill>
                <a:srgbClr val="44546A"/>
              </a:solidFill>
              <a:latin typeface="Times New Roman"/>
              <a:ea typeface="Times New Roman"/>
              <a:cs typeface="Times New Roman"/>
              <a:sym typeface="Times New Roman"/>
            </a:endParaRPr>
          </a:p>
          <a:p>
            <a:pPr>
              <a:lnSpc>
                <a:spcPct val="90000"/>
              </a:lnSpc>
              <a:defRPr sz="4400" b="0">
                <a:solidFill>
                  <a:srgbClr val="24292E"/>
                </a:solidFill>
                <a:latin typeface="Menlo"/>
                <a:ea typeface="Menlo"/>
                <a:cs typeface="Menlo"/>
                <a:sym typeface="Menlo"/>
              </a:defRPr>
            </a:pPr>
            <a:r>
              <a:rPr sz="1650"/>
              <a:t>  </a:t>
            </a:r>
            <a:r>
              <a:rPr sz="1650">
                <a:solidFill>
                  <a:srgbClr val="22863A"/>
                </a:solidFill>
              </a:rPr>
              <a:t>"two"</a:t>
            </a:r>
            <a:r>
              <a:rPr sz="1650"/>
              <a:t>,</a:t>
            </a:r>
            <a:endParaRPr sz="638">
              <a:solidFill>
                <a:srgbClr val="44546A"/>
              </a:solidFill>
              <a:latin typeface="Times New Roman"/>
              <a:ea typeface="Times New Roman"/>
              <a:cs typeface="Times New Roman"/>
              <a:sym typeface="Times New Roman"/>
            </a:endParaRPr>
          </a:p>
          <a:p>
            <a:pPr>
              <a:lnSpc>
                <a:spcPct val="90000"/>
              </a:lnSpc>
              <a:defRPr sz="4400" b="0">
                <a:solidFill>
                  <a:srgbClr val="24292E"/>
                </a:solidFill>
                <a:latin typeface="Menlo"/>
                <a:ea typeface="Menlo"/>
                <a:cs typeface="Menlo"/>
                <a:sym typeface="Menlo"/>
              </a:defRPr>
            </a:pPr>
            <a:r>
              <a:rPr sz="1650"/>
              <a:t>]</a:t>
            </a:r>
          </a:p>
        </p:txBody>
      </p:sp>
      <p:sp>
        <p:nvSpPr>
          <p:cNvPr id="4" name="Text Placeholder 3">
            <a:extLst>
              <a:ext uri="{FF2B5EF4-FFF2-40B4-BE49-F238E27FC236}">
                <a16:creationId xmlns:a16="http://schemas.microsoft.com/office/drawing/2014/main" id="{B8A44449-60AD-95A1-2677-77BF6CC30CDC}"/>
              </a:ext>
            </a:extLst>
          </p:cNvPr>
          <p:cNvSpPr txBox="1">
            <a:spLocks/>
          </p:cNvSpPr>
          <p:nvPr/>
        </p:nvSpPr>
        <p:spPr>
          <a:xfrm>
            <a:off x="4799402" y="4751492"/>
            <a:ext cx="4225568"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/docs/configuration/</a:t>
            </a:r>
            <a:r>
              <a:rPr lang="en-GB" sz="1200" u="sng" dirty="0" err="1">
                <a:solidFill>
                  <a:schemeClr val="accent4"/>
                </a:solidFill>
                <a:uFill>
                  <a:solidFill>
                    <a:srgbClr val="0000FF"/>
                  </a:solidFill>
                </a:uFill>
              </a:rPr>
              <a:t>variables.html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8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6" grpId="0" animBg="1" advAuto="0"/>
      <p:bldP spid="1817" grpId="0"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Text Placeholder 1"/>
          <p:cNvSpPr txBox="1">
            <a:spLocks noGrp="1"/>
          </p:cNvSpPr>
          <p:nvPr>
            <p:ph type="body" idx="1"/>
          </p:nvPr>
        </p:nvSpPr>
        <p:spPr>
          <a:xfrm>
            <a:off x="544944" y="1256144"/>
            <a:ext cx="8154556" cy="3465485"/>
          </a:xfrm>
          <a:prstGeom prst="rect">
            <a:avLst/>
          </a:prstGeom>
        </p:spPr>
        <p:txBody>
          <a:bodyPr anchor="t"/>
          <a:lstStyle/>
          <a:p>
            <a:pPr marL="0" indent="0">
              <a:buSzTx/>
              <a:buNone/>
            </a:pPr>
            <a:r>
              <a:rPr dirty="0"/>
              <a:t>Command Line Parameters</a:t>
            </a:r>
          </a:p>
          <a:p>
            <a:pPr marL="0" indent="0">
              <a:buSzTx/>
              <a:buNone/>
              <a:defRPr>
                <a:solidFill>
                  <a:srgbClr val="A31515"/>
                </a:solidFill>
                <a:latin typeface="Menlo"/>
                <a:ea typeface="Menlo"/>
                <a:cs typeface="Menlo"/>
                <a:sym typeface="Menlo"/>
              </a:defRPr>
            </a:pPr>
            <a:r>
              <a:rPr dirty="0"/>
              <a:t>terraform plan –var ‘foo=bar’</a:t>
            </a:r>
            <a:br>
              <a:rPr lang="en-US" sz="675" dirty="0">
                <a:latin typeface="Times New Roman"/>
                <a:cs typeface="Times New Roman"/>
                <a:sym typeface="Times New Roman"/>
              </a:rPr>
            </a:br>
            <a:r>
              <a:rPr dirty="0"/>
              <a:t>terraform plan –var ‘foo=bar’ –var ‘bar=foo’</a:t>
            </a:r>
          </a:p>
        </p:txBody>
      </p:sp>
      <p:sp>
        <p:nvSpPr>
          <p:cNvPr id="1820" name="Title 2"/>
          <p:cNvSpPr txBox="1">
            <a:spLocks noGrp="1"/>
          </p:cNvSpPr>
          <p:nvPr>
            <p:ph type="title"/>
          </p:nvPr>
        </p:nvSpPr>
        <p:spPr>
          <a:xfrm>
            <a:off x="544451" y="293840"/>
            <a:ext cx="8155049" cy="669200"/>
          </a:xfrm>
          <a:prstGeom prst="rect">
            <a:avLst/>
          </a:prstGeom>
        </p:spPr>
        <p:txBody>
          <a:bodyPr/>
          <a:lstStyle>
            <a:lvl1pPr>
              <a:defRPr spc="-200"/>
            </a:lvl1pPr>
          </a:lstStyle>
          <a:p>
            <a:r>
              <a:t>Variables – How to Use</a:t>
            </a:r>
          </a:p>
        </p:txBody>
      </p:sp>
      <p:sp>
        <p:nvSpPr>
          <p:cNvPr id="4" name="Text Placeholder 3">
            <a:extLst>
              <a:ext uri="{FF2B5EF4-FFF2-40B4-BE49-F238E27FC236}">
                <a16:creationId xmlns:a16="http://schemas.microsoft.com/office/drawing/2014/main" id="{5D19BB83-ED70-C87E-575F-79057A995D26}"/>
              </a:ext>
            </a:extLst>
          </p:cNvPr>
          <p:cNvSpPr txBox="1">
            <a:spLocks/>
          </p:cNvSpPr>
          <p:nvPr/>
        </p:nvSpPr>
        <p:spPr>
          <a:xfrm>
            <a:off x="4799402" y="4751492"/>
            <a:ext cx="4225568"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/docs/configuration/</a:t>
            </a:r>
            <a:r>
              <a:rPr lang="en-GB" sz="1200" u="sng" dirty="0" err="1">
                <a:solidFill>
                  <a:schemeClr val="accent4"/>
                </a:solidFill>
                <a:uFill>
                  <a:solidFill>
                    <a:srgbClr val="0000FF"/>
                  </a:solidFill>
                </a:uFill>
              </a:rPr>
              <a:t>variables.html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9" grpId="0" animBg="1" advAuto="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5" name="Text Placeholder 1"/>
          <p:cNvSpPr txBox="1">
            <a:spLocks noGrp="1"/>
          </p:cNvSpPr>
          <p:nvPr>
            <p:ph type="body" idx="1"/>
          </p:nvPr>
        </p:nvSpPr>
        <p:spPr>
          <a:xfrm>
            <a:off x="544944" y="1256144"/>
            <a:ext cx="8154556" cy="3465485"/>
          </a:xfrm>
          <a:prstGeom prst="rect">
            <a:avLst/>
          </a:prstGeom>
        </p:spPr>
        <p:txBody>
          <a:bodyPr anchor="t"/>
          <a:lstStyle/>
          <a:p>
            <a:pPr marL="0" indent="0">
              <a:buSzTx/>
              <a:buNone/>
            </a:pPr>
            <a:r>
              <a:rPr dirty="0"/>
              <a:t>Environment Variables (TF_VAR_*)</a:t>
            </a:r>
          </a:p>
          <a:p>
            <a:pPr marL="0" indent="0">
              <a:buSzTx/>
              <a:buNone/>
            </a:pPr>
            <a:endParaRPr dirty="0"/>
          </a:p>
          <a:p>
            <a:pPr marL="0" indent="0">
              <a:spcBef>
                <a:spcPts val="0"/>
              </a:spcBef>
              <a:buSzTx/>
              <a:buNone/>
              <a:defRPr>
                <a:solidFill>
                  <a:srgbClr val="F5871F"/>
                </a:solidFill>
                <a:latin typeface="Menlo"/>
                <a:ea typeface="Menlo"/>
                <a:cs typeface="Menlo"/>
                <a:sym typeface="Menlo"/>
              </a:defRPr>
            </a:pPr>
            <a:r>
              <a:rPr dirty="0">
                <a:solidFill>
                  <a:srgbClr val="C00000"/>
                </a:solidFill>
              </a:rPr>
              <a:t>export</a:t>
            </a:r>
            <a:r>
              <a:rPr dirty="0">
                <a:solidFill>
                  <a:srgbClr val="1E1E1E"/>
                </a:solidFill>
              </a:rPr>
              <a:t> </a:t>
            </a:r>
            <a:r>
              <a:rPr dirty="0" err="1">
                <a:solidFill>
                  <a:srgbClr val="1E1E1E"/>
                </a:solidFill>
              </a:rPr>
              <a:t>TF_VAR_foo</a:t>
            </a:r>
            <a:r>
              <a:rPr dirty="0">
                <a:solidFill>
                  <a:srgbClr val="1E1E1E"/>
                </a:solidFill>
              </a:rPr>
              <a:t>=bar</a:t>
            </a:r>
          </a:p>
          <a:p>
            <a:pPr marL="0" indent="0">
              <a:spcBef>
                <a:spcPts val="0"/>
              </a:spcBef>
              <a:buSzTx/>
              <a:buNone/>
              <a:defRPr>
                <a:solidFill>
                  <a:srgbClr val="1E1E1E"/>
                </a:solidFill>
                <a:latin typeface="Menlo"/>
                <a:ea typeface="Menlo"/>
                <a:cs typeface="Menlo"/>
                <a:sym typeface="Menlo"/>
              </a:defRPr>
            </a:pPr>
            <a:r>
              <a:rPr dirty="0">
                <a:solidFill>
                  <a:srgbClr val="C00000"/>
                </a:solidFill>
              </a:rPr>
              <a:t>export</a:t>
            </a:r>
            <a:r>
              <a:rPr dirty="0">
                <a:solidFill>
                  <a:srgbClr val="1E1E1E"/>
                </a:solidFill>
              </a:rPr>
              <a:t> </a:t>
            </a:r>
            <a:r>
              <a:rPr dirty="0" err="1">
                <a:solidFill>
                  <a:srgbClr val="1E1E1E"/>
                </a:solidFill>
              </a:rPr>
              <a:t>TF_VAR_bar</a:t>
            </a:r>
            <a:r>
              <a:rPr dirty="0">
                <a:solidFill>
                  <a:srgbClr val="1E1E1E"/>
                </a:solidFill>
              </a:rPr>
              <a:t>=foo</a:t>
            </a:r>
          </a:p>
        </p:txBody>
      </p:sp>
      <p:sp>
        <p:nvSpPr>
          <p:cNvPr id="1826" name="Title 2"/>
          <p:cNvSpPr txBox="1">
            <a:spLocks noGrp="1"/>
          </p:cNvSpPr>
          <p:nvPr>
            <p:ph type="title"/>
          </p:nvPr>
        </p:nvSpPr>
        <p:spPr>
          <a:xfrm>
            <a:off x="544451" y="293840"/>
            <a:ext cx="8155049" cy="669200"/>
          </a:xfrm>
          <a:prstGeom prst="rect">
            <a:avLst/>
          </a:prstGeom>
        </p:spPr>
        <p:txBody>
          <a:bodyPr/>
          <a:lstStyle>
            <a:lvl1pPr>
              <a:defRPr spc="-200"/>
            </a:lvl1pPr>
          </a:lstStyle>
          <a:p>
            <a:r>
              <a:t>Variables – How to Use</a:t>
            </a:r>
          </a:p>
        </p:txBody>
      </p:sp>
      <p:sp>
        <p:nvSpPr>
          <p:cNvPr id="4" name="Text Placeholder 3">
            <a:extLst>
              <a:ext uri="{FF2B5EF4-FFF2-40B4-BE49-F238E27FC236}">
                <a16:creationId xmlns:a16="http://schemas.microsoft.com/office/drawing/2014/main" id="{BFDBF132-32EF-BF73-B325-A680CCA609FB}"/>
              </a:ext>
            </a:extLst>
          </p:cNvPr>
          <p:cNvSpPr txBox="1">
            <a:spLocks/>
          </p:cNvSpPr>
          <p:nvPr/>
        </p:nvSpPr>
        <p:spPr>
          <a:xfrm>
            <a:off x="4799402" y="4751492"/>
            <a:ext cx="4225568"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/docs/configuration/</a:t>
            </a:r>
            <a:r>
              <a:rPr lang="en-GB" sz="1200" u="sng" dirty="0" err="1">
                <a:solidFill>
                  <a:schemeClr val="accent4"/>
                </a:solidFill>
                <a:uFill>
                  <a:solidFill>
                    <a:srgbClr val="0000FF"/>
                  </a:solidFill>
                </a:uFill>
              </a:rPr>
              <a:t>variables.html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594B8425-C9EC-F2C9-FEA0-F7B3997457DA}"/>
              </a:ext>
            </a:extLst>
          </p:cNvPr>
          <p:cNvSpPr txBox="1">
            <a:spLocks/>
          </p:cNvSpPr>
          <p:nvPr/>
        </p:nvSpPr>
        <p:spPr>
          <a:xfrm>
            <a:off x="2481223" y="2157306"/>
            <a:ext cx="4993500" cy="757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lvl1pPr marL="604157" marR="0" indent="-604157"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1pPr>
            <a:lvl2pPr marL="857250" marR="0" indent="-40005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2pPr>
            <a:lvl3pPr marL="1394460" marR="0" indent="-480059"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3pPr>
            <a:lvl4pPr marL="1905000" marR="0" indent="-53340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4pPr>
            <a:lvl5pPr marL="2362200" marR="0" indent="-53340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marR="0" lvl="0" indent="0" algn="l" defTabSz="2438400" rtl="0" eaLnBrk="1" fontAlgn="auto" latinLnBrk="0" hangingPunct="1">
              <a:lnSpc>
                <a:spcPct val="100000"/>
              </a:lnSpc>
              <a:spcBef>
                <a:spcPts val="0"/>
              </a:spcBef>
              <a:spcAft>
                <a:spcPts val="0"/>
              </a:spcAft>
              <a:buClrTx/>
              <a:buSzPct val="100000"/>
              <a:buNone/>
              <a:tabLst/>
              <a:defRPr/>
            </a:pPr>
            <a:r>
              <a:rPr kumimoji="0" lang="en-GB" sz="2400" b="0" i="0" u="none" strike="noStrike" kern="0" cap="none" spc="0" normalizeH="0" baseline="0" noProof="0" dirty="0">
                <a:ln>
                  <a:noFill/>
                </a:ln>
                <a:solidFill>
                  <a:srgbClr val="FFFFFF"/>
                </a:solidFill>
                <a:effectLst/>
                <a:uLnTx/>
                <a:uFillTx/>
                <a:latin typeface="Verdana"/>
                <a:ea typeface="Verdana"/>
                <a:cs typeface="Verdana"/>
                <a:sym typeface="Verdana"/>
              </a:rPr>
              <a:t>06 – Define Input Variables</a:t>
            </a:r>
          </a:p>
          <a:p>
            <a:pPr marL="0" marR="0" lvl="0" indent="0" algn="l" defTabSz="2438400" rtl="0" eaLnBrk="1" fontAlgn="auto" latinLnBrk="0" hangingPunct="1">
              <a:lnSpc>
                <a:spcPct val="100000"/>
              </a:lnSpc>
              <a:spcBef>
                <a:spcPts val="0"/>
              </a:spcBef>
              <a:spcAft>
                <a:spcPts val="0"/>
              </a:spcAft>
              <a:buClrTx/>
              <a:buSzPct val="100000"/>
              <a:buNone/>
              <a:tabLst/>
              <a:defRPr/>
            </a:pPr>
            <a:endParaRPr kumimoji="0" lang="en-GB" sz="2400" b="0" i="0" u="none" strike="noStrike" kern="0" cap="none" spc="0" normalizeH="0" baseline="0" noProof="0" dirty="0">
              <a:ln>
                <a:noFill/>
              </a:ln>
              <a:solidFill>
                <a:srgbClr val="FFFFFF"/>
              </a:solidFill>
              <a:effectLst/>
              <a:uLnTx/>
              <a:uFillTx/>
              <a:latin typeface="Verdana"/>
              <a:ea typeface="Verdana"/>
              <a:cs typeface="Verdana"/>
              <a:sym typeface="Verdana"/>
            </a:endParaRPr>
          </a:p>
        </p:txBody>
      </p:sp>
      <p:sp>
        <p:nvSpPr>
          <p:cNvPr id="6" name="Title 7">
            <a:extLst>
              <a:ext uri="{FF2B5EF4-FFF2-40B4-BE49-F238E27FC236}">
                <a16:creationId xmlns:a16="http://schemas.microsoft.com/office/drawing/2014/main" id="{2A8FC160-C3E6-1A0F-BB1C-CB57C4B1ECB3}"/>
              </a:ext>
            </a:extLst>
          </p:cNvPr>
          <p:cNvSpPr txBox="1">
            <a:spLocks/>
          </p:cNvSpPr>
          <p:nvPr/>
        </p:nvSpPr>
        <p:spPr>
          <a:xfrm>
            <a:off x="2481223" y="1334347"/>
            <a:ext cx="5057497" cy="694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lvl1pPr marL="0" marR="0" indent="0" algn="l" defTabSz="2438400" rtl="0" latinLnBrk="0">
              <a:lnSpc>
                <a:spcPct val="90000"/>
              </a:lnSpc>
              <a:spcBef>
                <a:spcPts val="0"/>
              </a:spcBef>
              <a:spcAft>
                <a:spcPts val="0"/>
              </a:spcAft>
              <a:buClrTx/>
              <a:buSzTx/>
              <a:buFontTx/>
              <a:buNone/>
              <a:tabLst/>
              <a:defRPr sz="8400" b="1" i="0" u="none" strike="noStrike" cap="none" spc="0" baseline="0">
                <a:ln>
                  <a:noFill/>
                </a:ln>
                <a:solidFill>
                  <a:srgbClr val="FFFFFF"/>
                </a:solidFill>
                <a:uFillTx/>
                <a:latin typeface="Tahoma"/>
                <a:ea typeface="Tahoma"/>
                <a:cs typeface="Tahoma"/>
                <a:sym typeface="Tahoma"/>
              </a:defRPr>
            </a:lvl1pPr>
            <a:lvl2pPr marL="0" marR="0" indent="0" algn="l" defTabSz="1828800" rtl="0" latinLnBrk="0">
              <a:lnSpc>
                <a:spcPct val="100000"/>
              </a:lnSpc>
              <a:spcBef>
                <a:spcPts val="1800"/>
              </a:spcBef>
              <a:spcAft>
                <a:spcPts val="0"/>
              </a:spcAft>
              <a:buClrTx/>
              <a:buSzTx/>
              <a:buFontTx/>
              <a:buNone/>
              <a:tabLst/>
              <a:defRPr sz="7400" b="1" i="0" u="none" strike="noStrike" cap="none" spc="-158" baseline="0">
                <a:ln>
                  <a:noFill/>
                </a:ln>
                <a:solidFill>
                  <a:srgbClr val="000000"/>
                </a:solidFill>
                <a:uFillTx/>
                <a:latin typeface="Tahoma"/>
                <a:ea typeface="Tahoma"/>
                <a:cs typeface="Tahoma"/>
                <a:sym typeface="Tahoma"/>
              </a:defRPr>
            </a:lvl2pPr>
            <a:lvl3pPr marL="845819" marR="0" indent="-845819"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3pPr>
            <a:lvl4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4pPr>
            <a:lvl5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5pPr>
            <a:lvl6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6pPr>
            <a:lvl7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7pPr>
            <a:lvl8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8pPr>
            <a:lvl9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9pPr>
          </a:lstStyle>
          <a:p>
            <a:pPr marL="0" marR="0" lvl="0" indent="0" algn="l" defTabSz="2438400" rtl="0" eaLnBrk="1" fontAlgn="auto" latinLnBrk="0" hangingPunct="1">
              <a:lnSpc>
                <a:spcPct val="90000"/>
              </a:lnSpc>
              <a:spcBef>
                <a:spcPts val="0"/>
              </a:spcBef>
              <a:spcAft>
                <a:spcPts val="0"/>
              </a:spcAft>
              <a:buClrTx/>
              <a:buSzTx/>
              <a:buFontTx/>
              <a:buNone/>
              <a:tabLst/>
              <a:defRPr/>
            </a:pPr>
            <a:r>
              <a:rPr kumimoji="0" lang="en-GB" sz="3200" b="1" i="0" u="none" strike="noStrike" kern="0" cap="none" spc="0" normalizeH="0" baseline="0" noProof="0" dirty="0">
                <a:ln>
                  <a:noFill/>
                </a:ln>
                <a:solidFill>
                  <a:srgbClr val="FFFFFF"/>
                </a:solidFill>
                <a:effectLst/>
                <a:uLnTx/>
                <a:uFillTx/>
                <a:latin typeface="Tahoma"/>
                <a:ea typeface="Tahoma"/>
                <a:cs typeface="Tahoma"/>
                <a:sym typeface="Tahoma"/>
              </a:rPr>
              <a:t>Challenge</a:t>
            </a:r>
          </a:p>
        </p:txBody>
      </p:sp>
    </p:spTree>
    <p:extLst>
      <p:ext uri="{BB962C8B-B14F-4D97-AF65-F5344CB8AC3E}">
        <p14:creationId xmlns:p14="http://schemas.microsoft.com/office/powerpoint/2010/main" val="1941367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GB" sz="3600" b="1" dirty="0">
                <a:solidFill>
                  <a:schemeClr val="accent6"/>
                </a:solidFill>
                <a:latin typeface="Open Sans"/>
                <a:ea typeface="Open Sans"/>
                <a:cs typeface="Open Sans"/>
                <a:sym typeface="Open Sans"/>
              </a:rPr>
              <a:t>Outputs</a:t>
            </a:r>
            <a:endParaRPr sz="500" dirty="0"/>
          </a:p>
        </p:txBody>
      </p:sp>
    </p:spTree>
    <p:extLst>
      <p:ext uri="{BB962C8B-B14F-4D97-AF65-F5344CB8AC3E}">
        <p14:creationId xmlns:p14="http://schemas.microsoft.com/office/powerpoint/2010/main" val="2358537484"/>
      </p:ext>
    </p:extLst>
  </p:cSld>
  <p:clrMapOvr>
    <a:masterClrMapping/>
  </p:clrMapOvr>
  <p:transition spd="med">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nSpc>
                <a:spcPct val="100000"/>
              </a:lnSpc>
              <a:spcBef>
                <a:spcPts val="800"/>
              </a:spcBef>
              <a:buClr>
                <a:srgbClr val="000000"/>
              </a:buClr>
              <a:buSzPts val="1800"/>
              <a:buNone/>
            </a:pPr>
            <a:r>
              <a:rPr lang="en-US" sz="3200" b="1" dirty="0">
                <a:solidFill>
                  <a:srgbClr val="000000"/>
                </a:solidFill>
              </a:rPr>
              <a:t>Company overview</a:t>
            </a:r>
            <a:endParaRPr lang="en-US" sz="800" dirty="0"/>
          </a:p>
        </p:txBody>
      </p:sp>
      <p:sp>
        <p:nvSpPr>
          <p:cNvPr id="620" name="Google Shape;620;p105"/>
          <p:cNvSpPr txBox="1">
            <a:spLocks noGrp="1"/>
          </p:cNvSpPr>
          <p:nvPr>
            <p:ph type="body" idx="4294967295"/>
          </p:nvPr>
        </p:nvSpPr>
        <p:spPr>
          <a:xfrm>
            <a:off x="457200" y="1648148"/>
            <a:ext cx="8172600" cy="2944500"/>
          </a:xfrm>
          <a:prstGeom prst="rect">
            <a:avLst/>
          </a:prstGeom>
          <a:noFill/>
          <a:ln>
            <a:noFill/>
          </a:ln>
        </p:spPr>
        <p:txBody>
          <a:bodyPr spcFirstLastPara="1" wrap="square" lIns="0" tIns="0" rIns="0" bIns="0" anchor="t" anchorCtr="0">
            <a:noAutofit/>
          </a:bodyPr>
          <a:lstStyle/>
          <a:p>
            <a:pPr marL="0" lvl="0" indent="0">
              <a:lnSpc>
                <a:spcPct val="130000"/>
              </a:lnSpc>
              <a:spcBef>
                <a:spcPts val="0"/>
              </a:spcBef>
              <a:spcAft>
                <a:spcPts val="900"/>
              </a:spcAft>
              <a:buSzPts val="1800"/>
              <a:buNone/>
            </a:pPr>
            <a:r>
              <a:rPr lang="en" sz="1800" b="1" dirty="0"/>
              <a:t>Founded</a:t>
            </a:r>
            <a:r>
              <a:rPr lang="en" sz="1800" dirty="0"/>
              <a:t>	</a:t>
            </a:r>
            <a:r>
              <a:rPr lang="en-US" sz="1800" dirty="0"/>
              <a:t>2012 by Mitchell Hashimoto and Armon </a:t>
            </a:r>
            <a:r>
              <a:rPr lang="en-US" sz="1800" dirty="0" err="1"/>
              <a:t>Dadgar</a:t>
            </a:r>
            <a:endParaRPr lang="en-US" sz="1800" dirty="0"/>
          </a:p>
          <a:p>
            <a:pPr marL="0" lvl="0" indent="0">
              <a:lnSpc>
                <a:spcPct val="130000"/>
              </a:lnSpc>
              <a:spcBef>
                <a:spcPts val="0"/>
              </a:spcBef>
              <a:spcAft>
                <a:spcPts val="900"/>
              </a:spcAft>
              <a:buSzPts val="1800"/>
              <a:buNone/>
            </a:pPr>
            <a:endParaRPr lang="en-US" sz="1800" dirty="0"/>
          </a:p>
          <a:p>
            <a:pPr marL="0" indent="0">
              <a:lnSpc>
                <a:spcPct val="130000"/>
              </a:lnSpc>
              <a:spcBef>
                <a:spcPts val="0"/>
              </a:spcBef>
              <a:spcAft>
                <a:spcPts val="900"/>
              </a:spcAft>
              <a:buSzPts val="1800"/>
              <a:buNone/>
            </a:pPr>
            <a:r>
              <a:rPr lang="en-US" sz="1800" b="1" dirty="0"/>
              <a:t>Mission</a:t>
            </a:r>
            <a:r>
              <a:rPr lang="en-US" sz="1800" dirty="0"/>
              <a:t>		We enable organizations to Provision, Secure, Connect, and 		run any infrastructure for any application</a:t>
            </a:r>
          </a:p>
          <a:p>
            <a:pPr marL="0" indent="0">
              <a:lnSpc>
                <a:spcPct val="130000"/>
              </a:lnSpc>
              <a:spcBef>
                <a:spcPts val="0"/>
              </a:spcBef>
              <a:spcAft>
                <a:spcPts val="900"/>
              </a:spcAft>
              <a:buSzPts val="1800"/>
              <a:buNone/>
            </a:pPr>
            <a:endParaRPr lang="en-US" sz="1800" dirty="0"/>
          </a:p>
          <a:p>
            <a:pPr marL="0" indent="0">
              <a:lnSpc>
                <a:spcPct val="130000"/>
              </a:lnSpc>
              <a:spcBef>
                <a:spcPts val="0"/>
              </a:spcBef>
              <a:spcAft>
                <a:spcPts val="900"/>
              </a:spcAft>
              <a:buSzPts val="1800"/>
              <a:buNone/>
            </a:pPr>
            <a:r>
              <a:rPr lang="en-US" sz="1800" b="1" dirty="0"/>
              <a:t>Key</a:t>
            </a:r>
            <a:r>
              <a:rPr lang="en-US" sz="1800" dirty="0"/>
              <a:t> </a:t>
            </a:r>
            <a:r>
              <a:rPr lang="en-US" sz="1800" b="1" dirty="0"/>
              <a:t>Products</a:t>
            </a:r>
          </a:p>
          <a:p>
            <a:pPr marL="0" lvl="0" indent="0">
              <a:lnSpc>
                <a:spcPct val="130000"/>
              </a:lnSpc>
              <a:spcBef>
                <a:spcPts val="0"/>
              </a:spcBef>
              <a:spcAft>
                <a:spcPts val="900"/>
              </a:spcAft>
              <a:buSzPts val="1800"/>
              <a:buNone/>
            </a:pPr>
            <a:endParaRPr lang="en-US" sz="1800" dirty="0"/>
          </a:p>
          <a:p>
            <a:pPr marL="0" lvl="0" indent="0">
              <a:lnSpc>
                <a:spcPct val="130000"/>
              </a:lnSpc>
              <a:spcBef>
                <a:spcPts val="0"/>
              </a:spcBef>
              <a:spcAft>
                <a:spcPts val="900"/>
              </a:spcAft>
              <a:buSzPts val="1800"/>
              <a:buNone/>
            </a:pPr>
            <a:endParaRPr lang="en-US" sz="1800" dirty="0"/>
          </a:p>
          <a:p>
            <a:pPr marL="0" lvl="0" indent="0" algn="l" rtl="0">
              <a:lnSpc>
                <a:spcPct val="130000"/>
              </a:lnSpc>
              <a:spcBef>
                <a:spcPts val="0"/>
              </a:spcBef>
              <a:spcAft>
                <a:spcPts val="900"/>
              </a:spcAft>
              <a:buClr>
                <a:srgbClr val="484861"/>
              </a:buClr>
              <a:buSzPts val="1800"/>
              <a:buFont typeface="Open Sans"/>
              <a:buNone/>
            </a:pPr>
            <a:endParaRPr sz="500" dirty="0"/>
          </a:p>
        </p:txBody>
      </p:sp>
      <p:grpSp>
        <p:nvGrpSpPr>
          <p:cNvPr id="11" name="Google Shape;983;p142">
            <a:extLst>
              <a:ext uri="{FF2B5EF4-FFF2-40B4-BE49-F238E27FC236}">
                <a16:creationId xmlns:a16="http://schemas.microsoft.com/office/drawing/2014/main" id="{F7BC0DC8-5052-C243-9277-B290BEBE07F9}"/>
              </a:ext>
            </a:extLst>
          </p:cNvPr>
          <p:cNvGrpSpPr/>
          <p:nvPr/>
        </p:nvGrpSpPr>
        <p:grpSpPr>
          <a:xfrm>
            <a:off x="6946413" y="3869716"/>
            <a:ext cx="1074710" cy="314621"/>
            <a:chOff x="87" y="0"/>
            <a:chExt cx="2865891" cy="838988"/>
          </a:xfrm>
        </p:grpSpPr>
        <p:sp>
          <p:nvSpPr>
            <p:cNvPr id="12" name="Google Shape;984;p142">
              <a:extLst>
                <a:ext uri="{FF2B5EF4-FFF2-40B4-BE49-F238E27FC236}">
                  <a16:creationId xmlns:a16="http://schemas.microsoft.com/office/drawing/2014/main" id="{2604B6FF-E0AF-714E-8095-5D1E52B6D594}"/>
                </a:ext>
              </a:extLst>
            </p:cNvPr>
            <p:cNvSpPr/>
            <p:nvPr/>
          </p:nvSpPr>
          <p:spPr>
            <a:xfrm>
              <a:off x="1160565" y="166110"/>
              <a:ext cx="1705413" cy="479335"/>
            </a:xfrm>
            <a:custGeom>
              <a:avLst/>
              <a:gdLst/>
              <a:ahLst/>
              <a:cxnLst/>
              <a:rect l="l" t="t" r="r" b="b"/>
              <a:pathLst>
                <a:path w="21600" h="21600" extrusionOk="0">
                  <a:moveTo>
                    <a:pt x="20558" y="21291"/>
                  </a:moveTo>
                  <a:lnTo>
                    <a:pt x="20558" y="515"/>
                  </a:lnTo>
                  <a:lnTo>
                    <a:pt x="21600" y="0"/>
                  </a:lnTo>
                  <a:lnTo>
                    <a:pt x="21600" y="21291"/>
                  </a:lnTo>
                  <a:close/>
                  <a:moveTo>
                    <a:pt x="17208" y="6526"/>
                  </a:moveTo>
                  <a:lnTo>
                    <a:pt x="17208" y="16825"/>
                  </a:lnTo>
                  <a:cubicBezTo>
                    <a:pt x="17208" y="17618"/>
                    <a:pt x="17304" y="18030"/>
                    <a:pt x="17546" y="18030"/>
                  </a:cubicBezTo>
                  <a:cubicBezTo>
                    <a:pt x="17797" y="18030"/>
                    <a:pt x="18251" y="17479"/>
                    <a:pt x="18627" y="16793"/>
                  </a:cubicBezTo>
                  <a:lnTo>
                    <a:pt x="18627" y="6526"/>
                  </a:lnTo>
                  <a:lnTo>
                    <a:pt x="19669" y="6526"/>
                  </a:lnTo>
                  <a:lnTo>
                    <a:pt x="19669" y="21291"/>
                  </a:lnTo>
                  <a:lnTo>
                    <a:pt x="18868" y="21291"/>
                  </a:lnTo>
                  <a:lnTo>
                    <a:pt x="18772" y="20055"/>
                  </a:lnTo>
                  <a:cubicBezTo>
                    <a:pt x="18251" y="20946"/>
                    <a:pt x="17594" y="21600"/>
                    <a:pt x="17112" y="21600"/>
                  </a:cubicBezTo>
                  <a:cubicBezTo>
                    <a:pt x="16417" y="21600"/>
                    <a:pt x="16176" y="19884"/>
                    <a:pt x="16176" y="17237"/>
                  </a:cubicBezTo>
                  <a:lnTo>
                    <a:pt x="16176" y="6526"/>
                  </a:lnTo>
                  <a:close/>
                  <a:moveTo>
                    <a:pt x="13994" y="21600"/>
                  </a:moveTo>
                  <a:cubicBezTo>
                    <a:pt x="13551" y="21600"/>
                    <a:pt x="12952" y="21224"/>
                    <a:pt x="12566" y="20740"/>
                  </a:cubicBezTo>
                  <a:lnTo>
                    <a:pt x="12711" y="17927"/>
                  </a:lnTo>
                  <a:cubicBezTo>
                    <a:pt x="13059" y="18303"/>
                    <a:pt x="13522" y="18577"/>
                    <a:pt x="13946" y="18577"/>
                  </a:cubicBezTo>
                  <a:cubicBezTo>
                    <a:pt x="14400" y="18577"/>
                    <a:pt x="14468" y="18200"/>
                    <a:pt x="14468" y="17067"/>
                  </a:cubicBezTo>
                  <a:cubicBezTo>
                    <a:pt x="14468" y="16175"/>
                    <a:pt x="14419" y="15727"/>
                    <a:pt x="13744" y="15145"/>
                  </a:cubicBezTo>
                  <a:cubicBezTo>
                    <a:pt x="12730" y="14253"/>
                    <a:pt x="12614" y="13358"/>
                    <a:pt x="12614" y="10509"/>
                  </a:cubicBezTo>
                  <a:cubicBezTo>
                    <a:pt x="12614" y="7557"/>
                    <a:pt x="12981" y="6249"/>
                    <a:pt x="14168" y="6249"/>
                  </a:cubicBezTo>
                  <a:cubicBezTo>
                    <a:pt x="14544" y="6249"/>
                    <a:pt x="15047" y="6423"/>
                    <a:pt x="15403" y="6764"/>
                  </a:cubicBezTo>
                  <a:lnTo>
                    <a:pt x="15307" y="9685"/>
                  </a:lnTo>
                  <a:cubicBezTo>
                    <a:pt x="14989" y="9478"/>
                    <a:pt x="14487" y="9272"/>
                    <a:pt x="14168" y="9272"/>
                  </a:cubicBezTo>
                  <a:cubicBezTo>
                    <a:pt x="13715" y="9272"/>
                    <a:pt x="13638" y="9617"/>
                    <a:pt x="13638" y="10544"/>
                  </a:cubicBezTo>
                  <a:cubicBezTo>
                    <a:pt x="13638" y="11709"/>
                    <a:pt x="13667" y="11812"/>
                    <a:pt x="14226" y="12328"/>
                  </a:cubicBezTo>
                  <a:cubicBezTo>
                    <a:pt x="15384" y="13429"/>
                    <a:pt x="15490" y="13976"/>
                    <a:pt x="15490" y="16999"/>
                  </a:cubicBezTo>
                  <a:cubicBezTo>
                    <a:pt x="15490" y="19849"/>
                    <a:pt x="15249" y="21600"/>
                    <a:pt x="13994" y="21600"/>
                  </a:cubicBezTo>
                  <a:close/>
                  <a:moveTo>
                    <a:pt x="10819" y="21291"/>
                  </a:moveTo>
                  <a:lnTo>
                    <a:pt x="10819" y="10988"/>
                  </a:lnTo>
                  <a:cubicBezTo>
                    <a:pt x="10819" y="10200"/>
                    <a:pt x="10723" y="9823"/>
                    <a:pt x="10481" y="9823"/>
                  </a:cubicBezTo>
                  <a:cubicBezTo>
                    <a:pt x="10231" y="9823"/>
                    <a:pt x="9776" y="10370"/>
                    <a:pt x="9410" y="11060"/>
                  </a:cubicBezTo>
                  <a:lnTo>
                    <a:pt x="9410" y="21291"/>
                  </a:lnTo>
                  <a:lnTo>
                    <a:pt x="8368" y="21291"/>
                  </a:lnTo>
                  <a:lnTo>
                    <a:pt x="8368" y="6526"/>
                  </a:lnTo>
                  <a:lnTo>
                    <a:pt x="9159" y="6526"/>
                  </a:lnTo>
                  <a:lnTo>
                    <a:pt x="9265" y="7794"/>
                  </a:lnTo>
                  <a:cubicBezTo>
                    <a:pt x="9776" y="6867"/>
                    <a:pt x="10434" y="6249"/>
                    <a:pt x="10926" y="6249"/>
                  </a:cubicBezTo>
                  <a:cubicBezTo>
                    <a:pt x="11611" y="6249"/>
                    <a:pt x="11861" y="7969"/>
                    <a:pt x="11861" y="10612"/>
                  </a:cubicBezTo>
                  <a:lnTo>
                    <a:pt x="11861" y="21291"/>
                  </a:lnTo>
                  <a:close/>
                  <a:moveTo>
                    <a:pt x="5858" y="9375"/>
                  </a:moveTo>
                  <a:cubicBezTo>
                    <a:pt x="5299" y="9375"/>
                    <a:pt x="5086" y="10267"/>
                    <a:pt x="5086" y="11915"/>
                  </a:cubicBezTo>
                  <a:lnTo>
                    <a:pt x="5086" y="15898"/>
                  </a:lnTo>
                  <a:cubicBezTo>
                    <a:pt x="5086" y="17582"/>
                    <a:pt x="5299" y="18442"/>
                    <a:pt x="5858" y="18442"/>
                  </a:cubicBezTo>
                  <a:cubicBezTo>
                    <a:pt x="6408" y="18442"/>
                    <a:pt x="6621" y="17582"/>
                    <a:pt x="6621" y="15898"/>
                  </a:cubicBezTo>
                  <a:lnTo>
                    <a:pt x="6621" y="11915"/>
                  </a:lnTo>
                  <a:cubicBezTo>
                    <a:pt x="6621" y="10267"/>
                    <a:pt x="6408" y="9375"/>
                    <a:pt x="5858" y="9375"/>
                  </a:cubicBezTo>
                  <a:close/>
                  <a:moveTo>
                    <a:pt x="5858" y="21600"/>
                  </a:moveTo>
                  <a:cubicBezTo>
                    <a:pt x="4430" y="21600"/>
                    <a:pt x="4054" y="18818"/>
                    <a:pt x="4054" y="15763"/>
                  </a:cubicBezTo>
                  <a:lnTo>
                    <a:pt x="4054" y="12054"/>
                  </a:lnTo>
                  <a:cubicBezTo>
                    <a:pt x="4054" y="9031"/>
                    <a:pt x="4430" y="6249"/>
                    <a:pt x="5858" y="6249"/>
                  </a:cubicBezTo>
                  <a:cubicBezTo>
                    <a:pt x="7277" y="6249"/>
                    <a:pt x="7664" y="9031"/>
                    <a:pt x="7664" y="12054"/>
                  </a:cubicBezTo>
                  <a:lnTo>
                    <a:pt x="7664" y="15763"/>
                  </a:lnTo>
                  <a:cubicBezTo>
                    <a:pt x="7664" y="18818"/>
                    <a:pt x="7277" y="21600"/>
                    <a:pt x="5858" y="21600"/>
                  </a:cubicBezTo>
                  <a:close/>
                  <a:moveTo>
                    <a:pt x="0" y="6661"/>
                  </a:moveTo>
                  <a:cubicBezTo>
                    <a:pt x="0" y="2956"/>
                    <a:pt x="599" y="824"/>
                    <a:pt x="2017" y="824"/>
                  </a:cubicBezTo>
                  <a:cubicBezTo>
                    <a:pt x="2548" y="824"/>
                    <a:pt x="3088" y="1066"/>
                    <a:pt x="3562" y="1478"/>
                  </a:cubicBezTo>
                  <a:lnTo>
                    <a:pt x="3436" y="4775"/>
                  </a:lnTo>
                  <a:cubicBezTo>
                    <a:pt x="2973" y="4466"/>
                    <a:pt x="2442" y="4260"/>
                    <a:pt x="2046" y="4260"/>
                  </a:cubicBezTo>
                  <a:cubicBezTo>
                    <a:pt x="1313" y="4260"/>
                    <a:pt x="1071" y="5187"/>
                    <a:pt x="1071" y="7315"/>
                  </a:cubicBezTo>
                  <a:lnTo>
                    <a:pt x="1071" y="15074"/>
                  </a:lnTo>
                  <a:cubicBezTo>
                    <a:pt x="1071" y="17237"/>
                    <a:pt x="1313" y="18133"/>
                    <a:pt x="2046" y="18133"/>
                  </a:cubicBezTo>
                  <a:cubicBezTo>
                    <a:pt x="2442" y="18133"/>
                    <a:pt x="2973" y="17927"/>
                    <a:pt x="3436" y="17618"/>
                  </a:cubicBezTo>
                  <a:lnTo>
                    <a:pt x="3562" y="20914"/>
                  </a:lnTo>
                  <a:cubicBezTo>
                    <a:pt x="3088" y="21358"/>
                    <a:pt x="2548" y="21600"/>
                    <a:pt x="2017" y="21600"/>
                  </a:cubicBezTo>
                  <a:cubicBezTo>
                    <a:pt x="599" y="21600"/>
                    <a:pt x="0" y="19436"/>
                    <a:pt x="0" y="15763"/>
                  </a:cubicBezTo>
                  <a:close/>
                </a:path>
              </a:pathLst>
            </a:custGeom>
            <a:solidFill>
              <a:srgbClr val="0000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13" name="Google Shape;985;p142">
              <a:extLst>
                <a:ext uri="{FF2B5EF4-FFF2-40B4-BE49-F238E27FC236}">
                  <a16:creationId xmlns:a16="http://schemas.microsoft.com/office/drawing/2014/main" id="{0882B94A-84A7-034D-A55E-63965AAC581A}"/>
                </a:ext>
              </a:extLst>
            </p:cNvPr>
            <p:cNvSpPr/>
            <p:nvPr/>
          </p:nvSpPr>
          <p:spPr>
            <a:xfrm>
              <a:off x="87" y="0"/>
              <a:ext cx="869767" cy="838988"/>
            </a:xfrm>
            <a:custGeom>
              <a:avLst/>
              <a:gdLst/>
              <a:ahLst/>
              <a:cxnLst/>
              <a:rect l="l" t="t" r="r" b="b"/>
              <a:pathLst>
                <a:path w="21552" h="21600" extrusionOk="0">
                  <a:moveTo>
                    <a:pt x="10442" y="19442"/>
                  </a:moveTo>
                  <a:cubicBezTo>
                    <a:pt x="8195" y="19442"/>
                    <a:pt x="6119" y="18539"/>
                    <a:pt x="4532" y="16911"/>
                  </a:cubicBezTo>
                  <a:cubicBezTo>
                    <a:pt x="2963" y="15284"/>
                    <a:pt x="2096" y="13106"/>
                    <a:pt x="2096" y="10810"/>
                  </a:cubicBezTo>
                  <a:cubicBezTo>
                    <a:pt x="2096" y="8494"/>
                    <a:pt x="2963" y="6319"/>
                    <a:pt x="4532" y="4689"/>
                  </a:cubicBezTo>
                  <a:cubicBezTo>
                    <a:pt x="6119" y="3061"/>
                    <a:pt x="8212" y="2178"/>
                    <a:pt x="10442" y="2178"/>
                  </a:cubicBezTo>
                  <a:cubicBezTo>
                    <a:pt x="12291" y="2178"/>
                    <a:pt x="14028" y="2787"/>
                    <a:pt x="15501" y="3944"/>
                  </a:cubicBezTo>
                  <a:lnTo>
                    <a:pt x="16767" y="2219"/>
                  </a:lnTo>
                  <a:cubicBezTo>
                    <a:pt x="14935" y="765"/>
                    <a:pt x="12745" y="0"/>
                    <a:pt x="10442" y="0"/>
                  </a:cubicBezTo>
                  <a:cubicBezTo>
                    <a:pt x="7646" y="0"/>
                    <a:pt x="5042" y="1118"/>
                    <a:pt x="3059" y="3158"/>
                  </a:cubicBezTo>
                  <a:cubicBezTo>
                    <a:pt x="1096" y="5200"/>
                    <a:pt x="0" y="7906"/>
                    <a:pt x="0" y="10810"/>
                  </a:cubicBezTo>
                  <a:cubicBezTo>
                    <a:pt x="0" y="13674"/>
                    <a:pt x="1096" y="16402"/>
                    <a:pt x="3059" y="18442"/>
                  </a:cubicBezTo>
                  <a:cubicBezTo>
                    <a:pt x="5022" y="20482"/>
                    <a:pt x="7646" y="21600"/>
                    <a:pt x="10442" y="21600"/>
                  </a:cubicBezTo>
                  <a:cubicBezTo>
                    <a:pt x="12745" y="21600"/>
                    <a:pt x="14935" y="20835"/>
                    <a:pt x="16767" y="19384"/>
                  </a:cubicBezTo>
                  <a:lnTo>
                    <a:pt x="15501" y="17656"/>
                  </a:lnTo>
                  <a:cubicBezTo>
                    <a:pt x="14028" y="18813"/>
                    <a:pt x="12291" y="19442"/>
                    <a:pt x="10442" y="19442"/>
                  </a:cubicBezTo>
                  <a:close/>
                  <a:moveTo>
                    <a:pt x="19580" y="6593"/>
                  </a:moveTo>
                  <a:cubicBezTo>
                    <a:pt x="19900" y="6416"/>
                    <a:pt x="20070" y="6083"/>
                    <a:pt x="20110" y="5748"/>
                  </a:cubicBezTo>
                  <a:cubicBezTo>
                    <a:pt x="20127" y="5533"/>
                    <a:pt x="20090" y="5318"/>
                    <a:pt x="19977" y="5121"/>
                  </a:cubicBezTo>
                  <a:cubicBezTo>
                    <a:pt x="19693" y="4612"/>
                    <a:pt x="19070" y="4435"/>
                    <a:pt x="18560" y="4709"/>
                  </a:cubicBezTo>
                  <a:cubicBezTo>
                    <a:pt x="18070" y="5003"/>
                    <a:pt x="17900" y="5671"/>
                    <a:pt x="18164" y="6180"/>
                  </a:cubicBezTo>
                  <a:cubicBezTo>
                    <a:pt x="18447" y="6690"/>
                    <a:pt x="19090" y="6887"/>
                    <a:pt x="19580" y="6593"/>
                  </a:cubicBezTo>
                  <a:close/>
                  <a:moveTo>
                    <a:pt x="19560" y="14989"/>
                  </a:moveTo>
                  <a:cubicBezTo>
                    <a:pt x="19070" y="14695"/>
                    <a:pt x="18447" y="14890"/>
                    <a:pt x="18144" y="15401"/>
                  </a:cubicBezTo>
                  <a:cubicBezTo>
                    <a:pt x="17861" y="15931"/>
                    <a:pt x="18050" y="16579"/>
                    <a:pt x="18541" y="16873"/>
                  </a:cubicBezTo>
                  <a:cubicBezTo>
                    <a:pt x="19051" y="17167"/>
                    <a:pt x="19674" y="16991"/>
                    <a:pt x="19957" y="16461"/>
                  </a:cubicBezTo>
                  <a:cubicBezTo>
                    <a:pt x="20033" y="16323"/>
                    <a:pt x="20090" y="16185"/>
                    <a:pt x="20090" y="16029"/>
                  </a:cubicBezTo>
                  <a:cubicBezTo>
                    <a:pt x="20127" y="15616"/>
                    <a:pt x="19920" y="15204"/>
                    <a:pt x="19560" y="14989"/>
                  </a:cubicBezTo>
                  <a:close/>
                  <a:moveTo>
                    <a:pt x="19486" y="9162"/>
                  </a:moveTo>
                  <a:cubicBezTo>
                    <a:pt x="19580" y="9751"/>
                    <a:pt x="20127" y="10142"/>
                    <a:pt x="20694" y="10045"/>
                  </a:cubicBezTo>
                  <a:cubicBezTo>
                    <a:pt x="21166" y="9966"/>
                    <a:pt x="21506" y="9554"/>
                    <a:pt x="21543" y="9083"/>
                  </a:cubicBezTo>
                  <a:cubicBezTo>
                    <a:pt x="21563" y="8985"/>
                    <a:pt x="21543" y="8906"/>
                    <a:pt x="21543" y="8809"/>
                  </a:cubicBezTo>
                  <a:cubicBezTo>
                    <a:pt x="21450" y="8220"/>
                    <a:pt x="20903" y="7829"/>
                    <a:pt x="20354" y="7926"/>
                  </a:cubicBezTo>
                  <a:cubicBezTo>
                    <a:pt x="19787" y="8023"/>
                    <a:pt x="19391" y="8573"/>
                    <a:pt x="19486" y="9162"/>
                  </a:cubicBezTo>
                  <a:close/>
                  <a:moveTo>
                    <a:pt x="20694" y="11496"/>
                  </a:moveTo>
                  <a:cubicBezTo>
                    <a:pt x="20127" y="11399"/>
                    <a:pt x="19580" y="11790"/>
                    <a:pt x="19486" y="12379"/>
                  </a:cubicBezTo>
                  <a:cubicBezTo>
                    <a:pt x="19373" y="12947"/>
                    <a:pt x="19770" y="13518"/>
                    <a:pt x="20336" y="13615"/>
                  </a:cubicBezTo>
                  <a:cubicBezTo>
                    <a:pt x="20883" y="13713"/>
                    <a:pt x="21430" y="13321"/>
                    <a:pt x="21526" y="12753"/>
                  </a:cubicBezTo>
                  <a:cubicBezTo>
                    <a:pt x="21526" y="12714"/>
                    <a:pt x="21543" y="12673"/>
                    <a:pt x="21543" y="12655"/>
                  </a:cubicBezTo>
                  <a:cubicBezTo>
                    <a:pt x="21600" y="12105"/>
                    <a:pt x="21223" y="11596"/>
                    <a:pt x="20694" y="11496"/>
                  </a:cubicBezTo>
                  <a:close/>
                  <a:moveTo>
                    <a:pt x="16597" y="9300"/>
                  </a:moveTo>
                  <a:cubicBezTo>
                    <a:pt x="16710" y="9868"/>
                    <a:pt x="17277" y="10222"/>
                    <a:pt x="17843" y="10104"/>
                  </a:cubicBezTo>
                  <a:cubicBezTo>
                    <a:pt x="18257" y="10006"/>
                    <a:pt x="18560" y="9633"/>
                    <a:pt x="18617" y="9221"/>
                  </a:cubicBezTo>
                  <a:cubicBezTo>
                    <a:pt x="18637" y="9083"/>
                    <a:pt x="18637" y="8947"/>
                    <a:pt x="18617" y="8809"/>
                  </a:cubicBezTo>
                  <a:cubicBezTo>
                    <a:pt x="18484" y="8220"/>
                    <a:pt x="17918" y="7867"/>
                    <a:pt x="17351" y="8005"/>
                  </a:cubicBezTo>
                  <a:cubicBezTo>
                    <a:pt x="16804" y="8123"/>
                    <a:pt x="16464" y="8712"/>
                    <a:pt x="16597" y="9300"/>
                  </a:cubicBezTo>
                  <a:close/>
                  <a:moveTo>
                    <a:pt x="18580" y="12870"/>
                  </a:moveTo>
                  <a:cubicBezTo>
                    <a:pt x="18580" y="12830"/>
                    <a:pt x="18580" y="12811"/>
                    <a:pt x="18597" y="12773"/>
                  </a:cubicBezTo>
                  <a:cubicBezTo>
                    <a:pt x="18693" y="12223"/>
                    <a:pt x="18353" y="11713"/>
                    <a:pt x="17824" y="11555"/>
                  </a:cubicBezTo>
                  <a:cubicBezTo>
                    <a:pt x="17277" y="11419"/>
                    <a:pt x="16710" y="11772"/>
                    <a:pt x="16560" y="12341"/>
                  </a:cubicBezTo>
                  <a:cubicBezTo>
                    <a:pt x="16427" y="12909"/>
                    <a:pt x="16767" y="13497"/>
                    <a:pt x="17314" y="13636"/>
                  </a:cubicBezTo>
                  <a:cubicBezTo>
                    <a:pt x="17861" y="13792"/>
                    <a:pt x="18427" y="13439"/>
                    <a:pt x="18580" y="12870"/>
                  </a:cubicBezTo>
                  <a:close/>
                  <a:moveTo>
                    <a:pt x="13745" y="10772"/>
                  </a:moveTo>
                  <a:cubicBezTo>
                    <a:pt x="13745" y="11378"/>
                    <a:pt x="14198" y="11849"/>
                    <a:pt x="14784" y="11849"/>
                  </a:cubicBezTo>
                  <a:cubicBezTo>
                    <a:pt x="15351" y="11849"/>
                    <a:pt x="15804" y="11378"/>
                    <a:pt x="15804" y="10772"/>
                  </a:cubicBezTo>
                  <a:cubicBezTo>
                    <a:pt x="15804" y="10183"/>
                    <a:pt x="15351" y="9692"/>
                    <a:pt x="14784" y="9692"/>
                  </a:cubicBezTo>
                  <a:cubicBezTo>
                    <a:pt x="14198" y="9692"/>
                    <a:pt x="13745" y="10183"/>
                    <a:pt x="13745" y="10772"/>
                  </a:cubicBezTo>
                  <a:close/>
                </a:path>
              </a:pathLst>
            </a:custGeom>
            <a:solidFill>
              <a:srgbClr val="CA2171"/>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14" name="Google Shape;986;p142">
              <a:extLst>
                <a:ext uri="{FF2B5EF4-FFF2-40B4-BE49-F238E27FC236}">
                  <a16:creationId xmlns:a16="http://schemas.microsoft.com/office/drawing/2014/main" id="{C01F1D07-344D-7646-9EB2-0058C9609FE3}"/>
                </a:ext>
              </a:extLst>
            </p:cNvPr>
            <p:cNvSpPr/>
            <p:nvPr/>
          </p:nvSpPr>
          <p:spPr>
            <a:xfrm>
              <a:off x="328524" y="327646"/>
              <a:ext cx="182114" cy="181411"/>
            </a:xfrm>
            <a:custGeom>
              <a:avLst/>
              <a:gdLst/>
              <a:ahLst/>
              <a:cxnLst/>
              <a:rect l="l" t="t" r="r" b="b"/>
              <a:pathLst>
                <a:path w="21600" h="21600" extrusionOk="0">
                  <a:moveTo>
                    <a:pt x="0" y="10805"/>
                  </a:moveTo>
                  <a:cubicBezTo>
                    <a:pt x="0" y="16794"/>
                    <a:pt x="4881" y="21600"/>
                    <a:pt x="10847" y="21600"/>
                  </a:cubicBezTo>
                  <a:cubicBezTo>
                    <a:pt x="16813" y="21600"/>
                    <a:pt x="21600" y="16794"/>
                    <a:pt x="21600" y="10805"/>
                  </a:cubicBezTo>
                  <a:cubicBezTo>
                    <a:pt x="21600" y="4816"/>
                    <a:pt x="16719" y="0"/>
                    <a:pt x="10753" y="0"/>
                  </a:cubicBezTo>
                  <a:cubicBezTo>
                    <a:pt x="4787" y="0"/>
                    <a:pt x="0" y="4900"/>
                    <a:pt x="0" y="10805"/>
                  </a:cubicBezTo>
                  <a:close/>
                </a:path>
              </a:pathLst>
            </a:custGeom>
            <a:solidFill>
              <a:srgbClr val="961D59"/>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grpSp>
        <p:nvGrpSpPr>
          <p:cNvPr id="15" name="Google Shape;987;p142">
            <a:extLst>
              <a:ext uri="{FF2B5EF4-FFF2-40B4-BE49-F238E27FC236}">
                <a16:creationId xmlns:a16="http://schemas.microsoft.com/office/drawing/2014/main" id="{779A055A-8EA8-E343-A353-040950BF1667}"/>
              </a:ext>
            </a:extLst>
          </p:cNvPr>
          <p:cNvGrpSpPr/>
          <p:nvPr/>
        </p:nvGrpSpPr>
        <p:grpSpPr>
          <a:xfrm>
            <a:off x="6946413" y="4499041"/>
            <a:ext cx="1091264" cy="319765"/>
            <a:chOff x="-1" y="-1"/>
            <a:chExt cx="2910035" cy="852707"/>
          </a:xfrm>
        </p:grpSpPr>
        <p:sp>
          <p:nvSpPr>
            <p:cNvPr id="16" name="Google Shape;988;p142">
              <a:extLst>
                <a:ext uri="{FF2B5EF4-FFF2-40B4-BE49-F238E27FC236}">
                  <a16:creationId xmlns:a16="http://schemas.microsoft.com/office/drawing/2014/main" id="{AA1F15C7-6EEA-C64A-B624-CBEF7C016EFD}"/>
                </a:ext>
              </a:extLst>
            </p:cNvPr>
            <p:cNvSpPr/>
            <p:nvPr/>
          </p:nvSpPr>
          <p:spPr>
            <a:xfrm>
              <a:off x="1038599" y="175254"/>
              <a:ext cx="1871435" cy="479335"/>
            </a:xfrm>
            <a:custGeom>
              <a:avLst/>
              <a:gdLst/>
              <a:ahLst/>
              <a:cxnLst/>
              <a:rect l="l" t="t" r="r" b="b"/>
              <a:pathLst>
                <a:path w="21600" h="21600" extrusionOk="0">
                  <a:moveTo>
                    <a:pt x="20651" y="9788"/>
                  </a:moveTo>
                  <a:cubicBezTo>
                    <a:pt x="20404" y="9582"/>
                    <a:pt x="20088" y="9375"/>
                    <a:pt x="19815" y="9375"/>
                  </a:cubicBezTo>
                  <a:cubicBezTo>
                    <a:pt x="19472" y="9375"/>
                    <a:pt x="19340" y="10029"/>
                    <a:pt x="19340" y="11369"/>
                  </a:cubicBezTo>
                  <a:lnTo>
                    <a:pt x="19340" y="16552"/>
                  </a:lnTo>
                  <a:cubicBezTo>
                    <a:pt x="19340" y="17788"/>
                    <a:pt x="19454" y="18442"/>
                    <a:pt x="19807" y="18442"/>
                  </a:cubicBezTo>
                  <a:cubicBezTo>
                    <a:pt x="20114" y="18442"/>
                    <a:pt x="20448" y="17824"/>
                    <a:pt x="20651" y="17102"/>
                  </a:cubicBezTo>
                  <a:close/>
                  <a:moveTo>
                    <a:pt x="18399" y="11436"/>
                  </a:moveTo>
                  <a:cubicBezTo>
                    <a:pt x="18399" y="8175"/>
                    <a:pt x="18768" y="6249"/>
                    <a:pt x="19639" y="6249"/>
                  </a:cubicBezTo>
                  <a:cubicBezTo>
                    <a:pt x="19973" y="6249"/>
                    <a:pt x="20361" y="6423"/>
                    <a:pt x="20651" y="6661"/>
                  </a:cubicBezTo>
                  <a:lnTo>
                    <a:pt x="20651" y="515"/>
                  </a:lnTo>
                  <a:lnTo>
                    <a:pt x="21600" y="0"/>
                  </a:lnTo>
                  <a:lnTo>
                    <a:pt x="21600" y="21291"/>
                  </a:lnTo>
                  <a:lnTo>
                    <a:pt x="20844" y="21291"/>
                  </a:lnTo>
                  <a:lnTo>
                    <a:pt x="20757" y="20055"/>
                  </a:lnTo>
                  <a:cubicBezTo>
                    <a:pt x="20422" y="20982"/>
                    <a:pt x="20035" y="21600"/>
                    <a:pt x="19560" y="21600"/>
                  </a:cubicBezTo>
                  <a:cubicBezTo>
                    <a:pt x="18795" y="21600"/>
                    <a:pt x="18399" y="19849"/>
                    <a:pt x="18399" y="16484"/>
                  </a:cubicBezTo>
                  <a:close/>
                  <a:moveTo>
                    <a:pt x="16868" y="15727"/>
                  </a:moveTo>
                  <a:lnTo>
                    <a:pt x="16174" y="15727"/>
                  </a:lnTo>
                  <a:cubicBezTo>
                    <a:pt x="15857" y="15727"/>
                    <a:pt x="15778" y="16037"/>
                    <a:pt x="15778" y="17170"/>
                  </a:cubicBezTo>
                  <a:cubicBezTo>
                    <a:pt x="15778" y="18200"/>
                    <a:pt x="15857" y="18648"/>
                    <a:pt x="16157" y="18648"/>
                  </a:cubicBezTo>
                  <a:cubicBezTo>
                    <a:pt x="16438" y="18648"/>
                    <a:pt x="16693" y="18303"/>
                    <a:pt x="16868" y="17891"/>
                  </a:cubicBezTo>
                  <a:close/>
                  <a:moveTo>
                    <a:pt x="17818" y="21291"/>
                  </a:moveTo>
                  <a:lnTo>
                    <a:pt x="17036" y="21291"/>
                  </a:lnTo>
                  <a:lnTo>
                    <a:pt x="16966" y="20296"/>
                  </a:lnTo>
                  <a:cubicBezTo>
                    <a:pt x="16631" y="21188"/>
                    <a:pt x="16227" y="21600"/>
                    <a:pt x="15848" y="21600"/>
                  </a:cubicBezTo>
                  <a:cubicBezTo>
                    <a:pt x="15154" y="21600"/>
                    <a:pt x="14864" y="19746"/>
                    <a:pt x="14864" y="17206"/>
                  </a:cubicBezTo>
                  <a:cubicBezTo>
                    <a:pt x="14864" y="14218"/>
                    <a:pt x="15198" y="13049"/>
                    <a:pt x="15963" y="13049"/>
                  </a:cubicBezTo>
                  <a:lnTo>
                    <a:pt x="16868" y="13049"/>
                  </a:lnTo>
                  <a:lnTo>
                    <a:pt x="16868" y="11503"/>
                  </a:lnTo>
                  <a:cubicBezTo>
                    <a:pt x="16868" y="9855"/>
                    <a:pt x="16755" y="9308"/>
                    <a:pt x="16148" y="9308"/>
                  </a:cubicBezTo>
                  <a:cubicBezTo>
                    <a:pt x="15805" y="9308"/>
                    <a:pt x="15435" y="9478"/>
                    <a:pt x="15101" y="9752"/>
                  </a:cubicBezTo>
                  <a:lnTo>
                    <a:pt x="14987" y="6938"/>
                  </a:lnTo>
                  <a:cubicBezTo>
                    <a:pt x="15339" y="6526"/>
                    <a:pt x="15857" y="6249"/>
                    <a:pt x="16280" y="6249"/>
                  </a:cubicBezTo>
                  <a:cubicBezTo>
                    <a:pt x="17467" y="6249"/>
                    <a:pt x="17818" y="7866"/>
                    <a:pt x="17818" y="11575"/>
                  </a:cubicBezTo>
                  <a:close/>
                  <a:moveTo>
                    <a:pt x="11064" y="21291"/>
                  </a:moveTo>
                  <a:lnTo>
                    <a:pt x="11064" y="10988"/>
                  </a:lnTo>
                  <a:cubicBezTo>
                    <a:pt x="11064" y="10200"/>
                    <a:pt x="10977" y="9823"/>
                    <a:pt x="10756" y="9823"/>
                  </a:cubicBezTo>
                  <a:cubicBezTo>
                    <a:pt x="10528" y="9823"/>
                    <a:pt x="10114" y="10370"/>
                    <a:pt x="9771" y="11060"/>
                  </a:cubicBezTo>
                  <a:lnTo>
                    <a:pt x="9771" y="21291"/>
                  </a:lnTo>
                  <a:lnTo>
                    <a:pt x="8830" y="21291"/>
                  </a:lnTo>
                  <a:lnTo>
                    <a:pt x="8830" y="6526"/>
                  </a:lnTo>
                  <a:lnTo>
                    <a:pt x="9552" y="6526"/>
                  </a:lnTo>
                  <a:lnTo>
                    <a:pt x="9639" y="7794"/>
                  </a:lnTo>
                  <a:cubicBezTo>
                    <a:pt x="10114" y="6867"/>
                    <a:pt x="10713" y="6249"/>
                    <a:pt x="11152" y="6249"/>
                  </a:cubicBezTo>
                  <a:cubicBezTo>
                    <a:pt x="11522" y="6249"/>
                    <a:pt x="11741" y="6800"/>
                    <a:pt x="11865" y="7794"/>
                  </a:cubicBezTo>
                  <a:cubicBezTo>
                    <a:pt x="12321" y="6903"/>
                    <a:pt x="12928" y="6249"/>
                    <a:pt x="13386" y="6249"/>
                  </a:cubicBezTo>
                  <a:cubicBezTo>
                    <a:pt x="14019" y="6249"/>
                    <a:pt x="14239" y="7969"/>
                    <a:pt x="14239" y="10612"/>
                  </a:cubicBezTo>
                  <a:lnTo>
                    <a:pt x="14239" y="21291"/>
                  </a:lnTo>
                  <a:lnTo>
                    <a:pt x="13298" y="21291"/>
                  </a:lnTo>
                  <a:lnTo>
                    <a:pt x="13298" y="10988"/>
                  </a:lnTo>
                  <a:cubicBezTo>
                    <a:pt x="13298" y="10200"/>
                    <a:pt x="13210" y="9823"/>
                    <a:pt x="12990" y="9823"/>
                  </a:cubicBezTo>
                  <a:cubicBezTo>
                    <a:pt x="12762" y="9823"/>
                    <a:pt x="12304" y="10370"/>
                    <a:pt x="12005" y="11060"/>
                  </a:cubicBezTo>
                  <a:lnTo>
                    <a:pt x="12005" y="21291"/>
                  </a:lnTo>
                  <a:close/>
                  <a:moveTo>
                    <a:pt x="6543" y="9375"/>
                  </a:moveTo>
                  <a:cubicBezTo>
                    <a:pt x="6042" y="9375"/>
                    <a:pt x="5849" y="10267"/>
                    <a:pt x="5849" y="11915"/>
                  </a:cubicBezTo>
                  <a:lnTo>
                    <a:pt x="5849" y="15898"/>
                  </a:lnTo>
                  <a:cubicBezTo>
                    <a:pt x="5849" y="17582"/>
                    <a:pt x="6042" y="18442"/>
                    <a:pt x="6543" y="18442"/>
                  </a:cubicBezTo>
                  <a:cubicBezTo>
                    <a:pt x="7045" y="18442"/>
                    <a:pt x="7239" y="17582"/>
                    <a:pt x="7239" y="15898"/>
                  </a:cubicBezTo>
                  <a:lnTo>
                    <a:pt x="7239" y="11915"/>
                  </a:lnTo>
                  <a:cubicBezTo>
                    <a:pt x="7239" y="10267"/>
                    <a:pt x="7045" y="9375"/>
                    <a:pt x="6543" y="9375"/>
                  </a:cubicBezTo>
                  <a:close/>
                  <a:moveTo>
                    <a:pt x="6543" y="21600"/>
                  </a:moveTo>
                  <a:cubicBezTo>
                    <a:pt x="5250" y="21600"/>
                    <a:pt x="4899" y="18818"/>
                    <a:pt x="4899" y="15763"/>
                  </a:cubicBezTo>
                  <a:lnTo>
                    <a:pt x="4899" y="12054"/>
                  </a:lnTo>
                  <a:cubicBezTo>
                    <a:pt x="4899" y="9031"/>
                    <a:pt x="5250" y="6249"/>
                    <a:pt x="6543" y="6249"/>
                  </a:cubicBezTo>
                  <a:cubicBezTo>
                    <a:pt x="7836" y="6249"/>
                    <a:pt x="8189" y="9031"/>
                    <a:pt x="8189" y="12054"/>
                  </a:cubicBezTo>
                  <a:lnTo>
                    <a:pt x="8189" y="15763"/>
                  </a:lnTo>
                  <a:cubicBezTo>
                    <a:pt x="8189" y="18818"/>
                    <a:pt x="7836" y="21600"/>
                    <a:pt x="6543" y="21600"/>
                  </a:cubicBezTo>
                  <a:close/>
                  <a:moveTo>
                    <a:pt x="950" y="6011"/>
                  </a:moveTo>
                  <a:lnTo>
                    <a:pt x="950" y="21291"/>
                  </a:lnTo>
                  <a:lnTo>
                    <a:pt x="0" y="21291"/>
                  </a:lnTo>
                  <a:lnTo>
                    <a:pt x="0" y="1102"/>
                  </a:lnTo>
                  <a:lnTo>
                    <a:pt x="1302" y="1102"/>
                  </a:lnTo>
                  <a:lnTo>
                    <a:pt x="3263" y="16449"/>
                  </a:lnTo>
                  <a:lnTo>
                    <a:pt x="3263" y="1102"/>
                  </a:lnTo>
                  <a:lnTo>
                    <a:pt x="4222" y="1102"/>
                  </a:lnTo>
                  <a:lnTo>
                    <a:pt x="4222" y="21291"/>
                  </a:lnTo>
                  <a:lnTo>
                    <a:pt x="2911" y="21291"/>
                  </a:lnTo>
                  <a:close/>
                </a:path>
              </a:pathLst>
            </a:custGeom>
            <a:solidFill>
              <a:srgbClr val="0000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17" name="Google Shape;989;p142">
              <a:extLst>
                <a:ext uri="{FF2B5EF4-FFF2-40B4-BE49-F238E27FC236}">
                  <a16:creationId xmlns:a16="http://schemas.microsoft.com/office/drawing/2014/main" id="{891D902D-C90E-2D4D-8870-079D155B74F3}"/>
                </a:ext>
              </a:extLst>
            </p:cNvPr>
            <p:cNvSpPr/>
            <p:nvPr/>
          </p:nvSpPr>
          <p:spPr>
            <a:xfrm>
              <a:off x="371085" y="213418"/>
              <a:ext cx="371879" cy="639288"/>
            </a:xfrm>
            <a:custGeom>
              <a:avLst/>
              <a:gdLst/>
              <a:ahLst/>
              <a:cxnLst/>
              <a:rect l="l" t="t" r="r" b="b"/>
              <a:pathLst>
                <a:path w="21600" h="21600" extrusionOk="0">
                  <a:moveTo>
                    <a:pt x="9694" y="3859"/>
                  </a:moveTo>
                  <a:lnTo>
                    <a:pt x="9694" y="8649"/>
                  </a:lnTo>
                  <a:lnTo>
                    <a:pt x="4030" y="10553"/>
                  </a:lnTo>
                  <a:lnTo>
                    <a:pt x="0" y="9112"/>
                  </a:lnTo>
                  <a:lnTo>
                    <a:pt x="0" y="21600"/>
                  </a:lnTo>
                  <a:lnTo>
                    <a:pt x="133" y="21600"/>
                  </a:lnTo>
                  <a:lnTo>
                    <a:pt x="21600" y="14392"/>
                  </a:lnTo>
                  <a:lnTo>
                    <a:pt x="21600" y="0"/>
                  </a:lnTo>
                  <a:lnTo>
                    <a:pt x="21202" y="0"/>
                  </a:lnTo>
                  <a:close/>
                </a:path>
              </a:pathLst>
            </a:custGeom>
            <a:solidFill>
              <a:srgbClr val="1F9967"/>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18" name="Google Shape;990;p142">
              <a:extLst>
                <a:ext uri="{FF2B5EF4-FFF2-40B4-BE49-F238E27FC236}">
                  <a16:creationId xmlns:a16="http://schemas.microsoft.com/office/drawing/2014/main" id="{7A0BA26F-4790-324E-813C-6F693FF9EB11}"/>
                </a:ext>
              </a:extLst>
            </p:cNvPr>
            <p:cNvSpPr/>
            <p:nvPr/>
          </p:nvSpPr>
          <p:spPr>
            <a:xfrm>
              <a:off x="0" y="-1"/>
              <a:ext cx="742963" cy="397819"/>
            </a:xfrm>
            <a:custGeom>
              <a:avLst/>
              <a:gdLst/>
              <a:ahLst/>
              <a:cxnLst/>
              <a:rect l="l" t="t" r="r" b="b"/>
              <a:pathLst>
                <a:path w="21600" h="21600" extrusionOk="0">
                  <a:moveTo>
                    <a:pt x="10702" y="0"/>
                  </a:moveTo>
                  <a:lnTo>
                    <a:pt x="0" y="11626"/>
                  </a:lnTo>
                  <a:lnTo>
                    <a:pt x="7222" y="19571"/>
                  </a:lnTo>
                  <a:lnTo>
                    <a:pt x="8684" y="17914"/>
                  </a:lnTo>
                  <a:lnTo>
                    <a:pt x="12251" y="21600"/>
                  </a:lnTo>
                  <a:lnTo>
                    <a:pt x="12251" y="13903"/>
                  </a:lnTo>
                  <a:lnTo>
                    <a:pt x="15641" y="10055"/>
                  </a:lnTo>
                  <a:lnTo>
                    <a:pt x="15641" y="17790"/>
                  </a:lnTo>
                  <a:lnTo>
                    <a:pt x="21600" y="11588"/>
                  </a:lnTo>
                  <a:close/>
                </a:path>
              </a:pathLst>
            </a:custGeom>
            <a:solidFill>
              <a:srgbClr val="02B87B"/>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19" name="Google Shape;991;p142">
              <a:extLst>
                <a:ext uri="{FF2B5EF4-FFF2-40B4-BE49-F238E27FC236}">
                  <a16:creationId xmlns:a16="http://schemas.microsoft.com/office/drawing/2014/main" id="{CFA22749-027B-3F4D-99FE-D1E56E5400DC}"/>
                </a:ext>
              </a:extLst>
            </p:cNvPr>
            <p:cNvSpPr/>
            <p:nvPr/>
          </p:nvSpPr>
          <p:spPr>
            <a:xfrm>
              <a:off x="-1" y="213418"/>
              <a:ext cx="371088" cy="639288"/>
            </a:xfrm>
            <a:custGeom>
              <a:avLst/>
              <a:gdLst/>
              <a:ahLst/>
              <a:cxnLst/>
              <a:rect l="l" t="t" r="r" b="b"/>
              <a:pathLst>
                <a:path w="21600" h="21600" extrusionOk="0">
                  <a:moveTo>
                    <a:pt x="18718" y="8162"/>
                  </a:moveTo>
                  <a:lnTo>
                    <a:pt x="18718" y="12948"/>
                  </a:lnTo>
                  <a:lnTo>
                    <a:pt x="12243" y="15370"/>
                  </a:lnTo>
                  <a:lnTo>
                    <a:pt x="12243" y="5767"/>
                  </a:lnTo>
                  <a:lnTo>
                    <a:pt x="14680" y="4864"/>
                  </a:lnTo>
                  <a:lnTo>
                    <a:pt x="92" y="0"/>
                  </a:lnTo>
                  <a:lnTo>
                    <a:pt x="0" y="24"/>
                  </a:lnTo>
                  <a:lnTo>
                    <a:pt x="0" y="14392"/>
                  </a:lnTo>
                  <a:lnTo>
                    <a:pt x="21600" y="21600"/>
                  </a:lnTo>
                  <a:lnTo>
                    <a:pt x="21600" y="9112"/>
                  </a:lnTo>
                  <a:close/>
                </a:path>
              </a:pathLst>
            </a:custGeom>
            <a:solidFill>
              <a:srgbClr val="02B87B"/>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grpSp>
        <p:nvGrpSpPr>
          <p:cNvPr id="20" name="Google Shape;992;p142">
            <a:extLst>
              <a:ext uri="{FF2B5EF4-FFF2-40B4-BE49-F238E27FC236}">
                <a16:creationId xmlns:a16="http://schemas.microsoft.com/office/drawing/2014/main" id="{ED388CDC-1490-CA4A-B643-87367C7B9A7F}"/>
              </a:ext>
            </a:extLst>
          </p:cNvPr>
          <p:cNvGrpSpPr/>
          <p:nvPr/>
        </p:nvGrpSpPr>
        <p:grpSpPr>
          <a:xfrm>
            <a:off x="2749303" y="3870013"/>
            <a:ext cx="1328127" cy="314324"/>
            <a:chOff x="0" y="0"/>
            <a:chExt cx="3541670" cy="838196"/>
          </a:xfrm>
        </p:grpSpPr>
        <p:sp>
          <p:nvSpPr>
            <p:cNvPr id="21" name="Google Shape;993;p142">
              <a:extLst>
                <a:ext uri="{FF2B5EF4-FFF2-40B4-BE49-F238E27FC236}">
                  <a16:creationId xmlns:a16="http://schemas.microsoft.com/office/drawing/2014/main" id="{9E34683F-843A-B843-89CA-9F9171C73891}"/>
                </a:ext>
              </a:extLst>
            </p:cNvPr>
            <p:cNvSpPr/>
            <p:nvPr/>
          </p:nvSpPr>
          <p:spPr>
            <a:xfrm>
              <a:off x="1032445" y="169891"/>
              <a:ext cx="2509225" cy="478543"/>
            </a:xfrm>
            <a:custGeom>
              <a:avLst/>
              <a:gdLst/>
              <a:ahLst/>
              <a:cxnLst/>
              <a:rect l="l" t="t" r="r" b="b"/>
              <a:pathLst>
                <a:path w="21600" h="21600" extrusionOk="0">
                  <a:moveTo>
                    <a:pt x="19239" y="21290"/>
                  </a:moveTo>
                  <a:lnTo>
                    <a:pt x="19239" y="11042"/>
                  </a:lnTo>
                  <a:cubicBezTo>
                    <a:pt x="19239" y="10252"/>
                    <a:pt x="19180" y="9871"/>
                    <a:pt x="19016" y="9871"/>
                  </a:cubicBezTo>
                  <a:cubicBezTo>
                    <a:pt x="18845" y="9871"/>
                    <a:pt x="18537" y="10423"/>
                    <a:pt x="18288" y="11110"/>
                  </a:cubicBezTo>
                  <a:lnTo>
                    <a:pt x="18288" y="21290"/>
                  </a:lnTo>
                  <a:lnTo>
                    <a:pt x="17586" y="21290"/>
                  </a:lnTo>
                  <a:lnTo>
                    <a:pt x="17586" y="6605"/>
                  </a:lnTo>
                  <a:lnTo>
                    <a:pt x="18117" y="6605"/>
                  </a:lnTo>
                  <a:lnTo>
                    <a:pt x="18189" y="7843"/>
                  </a:lnTo>
                  <a:cubicBezTo>
                    <a:pt x="18537" y="6950"/>
                    <a:pt x="18983" y="6295"/>
                    <a:pt x="19311" y="6295"/>
                  </a:cubicBezTo>
                  <a:cubicBezTo>
                    <a:pt x="19580" y="6295"/>
                    <a:pt x="19751" y="6879"/>
                    <a:pt x="19842" y="7879"/>
                  </a:cubicBezTo>
                  <a:cubicBezTo>
                    <a:pt x="20177" y="6982"/>
                    <a:pt x="20630" y="6295"/>
                    <a:pt x="20971" y="6295"/>
                  </a:cubicBezTo>
                  <a:cubicBezTo>
                    <a:pt x="21436" y="6295"/>
                    <a:pt x="21600" y="8014"/>
                    <a:pt x="21600" y="10665"/>
                  </a:cubicBezTo>
                  <a:lnTo>
                    <a:pt x="21600" y="21290"/>
                  </a:lnTo>
                  <a:lnTo>
                    <a:pt x="20898" y="21290"/>
                  </a:lnTo>
                  <a:lnTo>
                    <a:pt x="20898" y="11042"/>
                  </a:lnTo>
                  <a:cubicBezTo>
                    <a:pt x="20898" y="10252"/>
                    <a:pt x="20833" y="9871"/>
                    <a:pt x="20676" y="9871"/>
                  </a:cubicBezTo>
                  <a:cubicBezTo>
                    <a:pt x="20505" y="9871"/>
                    <a:pt x="20164" y="10423"/>
                    <a:pt x="19941" y="11110"/>
                  </a:cubicBezTo>
                  <a:lnTo>
                    <a:pt x="19941" y="21290"/>
                  </a:lnTo>
                  <a:close/>
                  <a:moveTo>
                    <a:pt x="17317" y="9665"/>
                  </a:moveTo>
                  <a:cubicBezTo>
                    <a:pt x="17042" y="10320"/>
                    <a:pt x="16825" y="10975"/>
                    <a:pt x="16569" y="11832"/>
                  </a:cubicBezTo>
                  <a:lnTo>
                    <a:pt x="16569" y="21290"/>
                  </a:lnTo>
                  <a:lnTo>
                    <a:pt x="15868" y="21290"/>
                  </a:lnTo>
                  <a:lnTo>
                    <a:pt x="15868" y="6605"/>
                  </a:lnTo>
                  <a:lnTo>
                    <a:pt x="16464" y="6605"/>
                  </a:lnTo>
                  <a:lnTo>
                    <a:pt x="16510" y="8220"/>
                  </a:lnTo>
                  <a:cubicBezTo>
                    <a:pt x="16661" y="7704"/>
                    <a:pt x="16995" y="6672"/>
                    <a:pt x="17245" y="6295"/>
                  </a:cubicBezTo>
                  <a:close/>
                  <a:moveTo>
                    <a:pt x="14175" y="9427"/>
                  </a:moveTo>
                  <a:cubicBezTo>
                    <a:pt x="13801" y="9427"/>
                    <a:pt x="13657" y="10320"/>
                    <a:pt x="13657" y="11971"/>
                  </a:cubicBezTo>
                  <a:lnTo>
                    <a:pt x="13657" y="15924"/>
                  </a:lnTo>
                  <a:cubicBezTo>
                    <a:pt x="13657" y="17575"/>
                    <a:pt x="13801" y="18472"/>
                    <a:pt x="14175" y="18472"/>
                  </a:cubicBezTo>
                  <a:cubicBezTo>
                    <a:pt x="14549" y="18472"/>
                    <a:pt x="14687" y="17575"/>
                    <a:pt x="14687" y="15924"/>
                  </a:cubicBezTo>
                  <a:lnTo>
                    <a:pt x="14687" y="11971"/>
                  </a:lnTo>
                  <a:cubicBezTo>
                    <a:pt x="14687" y="10320"/>
                    <a:pt x="14549" y="9427"/>
                    <a:pt x="14175" y="9427"/>
                  </a:cubicBezTo>
                  <a:close/>
                  <a:moveTo>
                    <a:pt x="14175" y="21600"/>
                  </a:moveTo>
                  <a:cubicBezTo>
                    <a:pt x="13211" y="21600"/>
                    <a:pt x="12955" y="18814"/>
                    <a:pt x="12955" y="15821"/>
                  </a:cubicBezTo>
                  <a:lnTo>
                    <a:pt x="12955" y="12110"/>
                  </a:lnTo>
                  <a:cubicBezTo>
                    <a:pt x="12955" y="9081"/>
                    <a:pt x="13211" y="6295"/>
                    <a:pt x="14175" y="6295"/>
                  </a:cubicBezTo>
                  <a:cubicBezTo>
                    <a:pt x="15132" y="6295"/>
                    <a:pt x="15395" y="9081"/>
                    <a:pt x="15395" y="12110"/>
                  </a:cubicBezTo>
                  <a:lnTo>
                    <a:pt x="15395" y="15821"/>
                  </a:lnTo>
                  <a:cubicBezTo>
                    <a:pt x="15395" y="18814"/>
                    <a:pt x="15132" y="21600"/>
                    <a:pt x="14175" y="21600"/>
                  </a:cubicBezTo>
                  <a:close/>
                  <a:moveTo>
                    <a:pt x="12804" y="3271"/>
                  </a:moveTo>
                  <a:cubicBezTo>
                    <a:pt x="12673" y="3096"/>
                    <a:pt x="12516" y="3028"/>
                    <a:pt x="12398" y="3028"/>
                  </a:cubicBezTo>
                  <a:cubicBezTo>
                    <a:pt x="12122" y="3028"/>
                    <a:pt x="12083" y="3648"/>
                    <a:pt x="12083" y="4747"/>
                  </a:cubicBezTo>
                  <a:lnTo>
                    <a:pt x="12083" y="6605"/>
                  </a:lnTo>
                  <a:lnTo>
                    <a:pt x="12798" y="6605"/>
                  </a:lnTo>
                  <a:lnTo>
                    <a:pt x="12759" y="9530"/>
                  </a:lnTo>
                  <a:lnTo>
                    <a:pt x="12083" y="9530"/>
                  </a:lnTo>
                  <a:lnTo>
                    <a:pt x="12083" y="21290"/>
                  </a:lnTo>
                  <a:lnTo>
                    <a:pt x="11381" y="21290"/>
                  </a:lnTo>
                  <a:lnTo>
                    <a:pt x="11381" y="9530"/>
                  </a:lnTo>
                  <a:lnTo>
                    <a:pt x="10935" y="9530"/>
                  </a:lnTo>
                  <a:lnTo>
                    <a:pt x="10935" y="6605"/>
                  </a:lnTo>
                  <a:lnTo>
                    <a:pt x="11381" y="6605"/>
                  </a:lnTo>
                  <a:lnTo>
                    <a:pt x="11381" y="4541"/>
                  </a:lnTo>
                  <a:cubicBezTo>
                    <a:pt x="11381" y="1516"/>
                    <a:pt x="11650" y="0"/>
                    <a:pt x="12273" y="0"/>
                  </a:cubicBezTo>
                  <a:cubicBezTo>
                    <a:pt x="12489" y="0"/>
                    <a:pt x="12693" y="139"/>
                    <a:pt x="12877" y="413"/>
                  </a:cubicBezTo>
                  <a:close/>
                  <a:moveTo>
                    <a:pt x="9944" y="15753"/>
                  </a:moveTo>
                  <a:lnTo>
                    <a:pt x="9426" y="15753"/>
                  </a:lnTo>
                  <a:cubicBezTo>
                    <a:pt x="9196" y="15753"/>
                    <a:pt x="9131" y="16063"/>
                    <a:pt x="9131" y="17198"/>
                  </a:cubicBezTo>
                  <a:cubicBezTo>
                    <a:pt x="9131" y="18230"/>
                    <a:pt x="9196" y="18679"/>
                    <a:pt x="9413" y="18679"/>
                  </a:cubicBezTo>
                  <a:cubicBezTo>
                    <a:pt x="9623" y="18679"/>
                    <a:pt x="9813" y="18298"/>
                    <a:pt x="9944" y="17921"/>
                  </a:cubicBezTo>
                  <a:close/>
                  <a:moveTo>
                    <a:pt x="10646" y="21290"/>
                  </a:moveTo>
                  <a:lnTo>
                    <a:pt x="10069" y="21290"/>
                  </a:lnTo>
                  <a:lnTo>
                    <a:pt x="10016" y="20294"/>
                  </a:lnTo>
                  <a:cubicBezTo>
                    <a:pt x="9767" y="21187"/>
                    <a:pt x="9466" y="21600"/>
                    <a:pt x="9184" y="21600"/>
                  </a:cubicBezTo>
                  <a:cubicBezTo>
                    <a:pt x="8672" y="21600"/>
                    <a:pt x="8455" y="19742"/>
                    <a:pt x="8455" y="17234"/>
                  </a:cubicBezTo>
                  <a:cubicBezTo>
                    <a:pt x="8455" y="14241"/>
                    <a:pt x="8698" y="13106"/>
                    <a:pt x="9269" y="13106"/>
                  </a:cubicBezTo>
                  <a:lnTo>
                    <a:pt x="9944" y="13106"/>
                  </a:lnTo>
                  <a:lnTo>
                    <a:pt x="9944" y="11558"/>
                  </a:lnTo>
                  <a:cubicBezTo>
                    <a:pt x="9944" y="9907"/>
                    <a:pt x="9859" y="9355"/>
                    <a:pt x="9407" y="9355"/>
                  </a:cubicBezTo>
                  <a:cubicBezTo>
                    <a:pt x="9157" y="9355"/>
                    <a:pt x="8875" y="9530"/>
                    <a:pt x="8632" y="9804"/>
                  </a:cubicBezTo>
                  <a:lnTo>
                    <a:pt x="8547" y="6982"/>
                  </a:lnTo>
                  <a:cubicBezTo>
                    <a:pt x="8810" y="6569"/>
                    <a:pt x="9196" y="6295"/>
                    <a:pt x="9505" y="6295"/>
                  </a:cubicBezTo>
                  <a:cubicBezTo>
                    <a:pt x="10384" y="6295"/>
                    <a:pt x="10646" y="7946"/>
                    <a:pt x="10646" y="11626"/>
                  </a:cubicBezTo>
                  <a:close/>
                  <a:moveTo>
                    <a:pt x="8298" y="9665"/>
                  </a:moveTo>
                  <a:cubicBezTo>
                    <a:pt x="8029" y="10320"/>
                    <a:pt x="7806" y="10975"/>
                    <a:pt x="7557" y="11832"/>
                  </a:cubicBezTo>
                  <a:lnTo>
                    <a:pt x="7557" y="21290"/>
                  </a:lnTo>
                  <a:lnTo>
                    <a:pt x="6855" y="21290"/>
                  </a:lnTo>
                  <a:lnTo>
                    <a:pt x="6855" y="6605"/>
                  </a:lnTo>
                  <a:lnTo>
                    <a:pt x="7446" y="6605"/>
                  </a:lnTo>
                  <a:lnTo>
                    <a:pt x="7491" y="8220"/>
                  </a:lnTo>
                  <a:cubicBezTo>
                    <a:pt x="7648" y="7704"/>
                    <a:pt x="7983" y="6672"/>
                    <a:pt x="8226" y="6295"/>
                  </a:cubicBezTo>
                  <a:close/>
                  <a:moveTo>
                    <a:pt x="6580" y="9665"/>
                  </a:moveTo>
                  <a:cubicBezTo>
                    <a:pt x="6310" y="10320"/>
                    <a:pt x="6094" y="10975"/>
                    <a:pt x="5838" y="11832"/>
                  </a:cubicBezTo>
                  <a:lnTo>
                    <a:pt x="5838" y="21290"/>
                  </a:lnTo>
                  <a:lnTo>
                    <a:pt x="5136" y="21290"/>
                  </a:lnTo>
                  <a:lnTo>
                    <a:pt x="5136" y="6605"/>
                  </a:lnTo>
                  <a:lnTo>
                    <a:pt x="5733" y="6605"/>
                  </a:lnTo>
                  <a:lnTo>
                    <a:pt x="5779" y="8220"/>
                  </a:lnTo>
                  <a:cubicBezTo>
                    <a:pt x="5930" y="7704"/>
                    <a:pt x="6265" y="6672"/>
                    <a:pt x="6514" y="6295"/>
                  </a:cubicBezTo>
                  <a:close/>
                  <a:moveTo>
                    <a:pt x="3149" y="12384"/>
                  </a:moveTo>
                  <a:lnTo>
                    <a:pt x="4041" y="12384"/>
                  </a:lnTo>
                  <a:lnTo>
                    <a:pt x="4041" y="11661"/>
                  </a:lnTo>
                  <a:cubicBezTo>
                    <a:pt x="4041" y="10284"/>
                    <a:pt x="3956" y="9323"/>
                    <a:pt x="3615" y="9323"/>
                  </a:cubicBezTo>
                  <a:cubicBezTo>
                    <a:pt x="3267" y="9323"/>
                    <a:pt x="3149" y="10284"/>
                    <a:pt x="3149" y="11661"/>
                  </a:cubicBezTo>
                  <a:close/>
                  <a:moveTo>
                    <a:pt x="3693" y="18576"/>
                  </a:moveTo>
                  <a:cubicBezTo>
                    <a:pt x="3962" y="18576"/>
                    <a:pt x="4244" y="18369"/>
                    <a:pt x="4552" y="17885"/>
                  </a:cubicBezTo>
                  <a:lnTo>
                    <a:pt x="4658" y="20671"/>
                  </a:lnTo>
                  <a:cubicBezTo>
                    <a:pt x="4343" y="21290"/>
                    <a:pt x="3962" y="21600"/>
                    <a:pt x="3627" y="21600"/>
                  </a:cubicBezTo>
                  <a:cubicBezTo>
                    <a:pt x="2749" y="21600"/>
                    <a:pt x="2447" y="19469"/>
                    <a:pt x="2447" y="15924"/>
                  </a:cubicBezTo>
                  <a:lnTo>
                    <a:pt x="2447" y="12038"/>
                  </a:lnTo>
                  <a:cubicBezTo>
                    <a:pt x="2447" y="8942"/>
                    <a:pt x="2709" y="6295"/>
                    <a:pt x="3608" y="6295"/>
                  </a:cubicBezTo>
                  <a:cubicBezTo>
                    <a:pt x="4506" y="6295"/>
                    <a:pt x="4703" y="9046"/>
                    <a:pt x="4703" y="12213"/>
                  </a:cubicBezTo>
                  <a:lnTo>
                    <a:pt x="4703" y="15341"/>
                  </a:lnTo>
                  <a:lnTo>
                    <a:pt x="3149" y="15341"/>
                  </a:lnTo>
                  <a:lnTo>
                    <a:pt x="3149" y="16099"/>
                  </a:lnTo>
                  <a:cubicBezTo>
                    <a:pt x="3149" y="17885"/>
                    <a:pt x="3267" y="18576"/>
                    <a:pt x="3693" y="18576"/>
                  </a:cubicBezTo>
                  <a:close/>
                  <a:moveTo>
                    <a:pt x="1070" y="4541"/>
                  </a:moveTo>
                  <a:lnTo>
                    <a:pt x="0" y="4541"/>
                  </a:lnTo>
                  <a:lnTo>
                    <a:pt x="0" y="1207"/>
                  </a:lnTo>
                  <a:lnTo>
                    <a:pt x="2867" y="1207"/>
                  </a:lnTo>
                  <a:lnTo>
                    <a:pt x="2867" y="4541"/>
                  </a:lnTo>
                  <a:lnTo>
                    <a:pt x="1798" y="4541"/>
                  </a:lnTo>
                  <a:lnTo>
                    <a:pt x="1798" y="21290"/>
                  </a:lnTo>
                  <a:lnTo>
                    <a:pt x="1070" y="21290"/>
                  </a:lnTo>
                  <a:close/>
                </a:path>
              </a:pathLst>
            </a:custGeom>
            <a:solidFill>
              <a:srgbClr val="0000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22" name="Google Shape;994;p142">
              <a:extLst>
                <a:ext uri="{FF2B5EF4-FFF2-40B4-BE49-F238E27FC236}">
                  <a16:creationId xmlns:a16="http://schemas.microsoft.com/office/drawing/2014/main" id="{C095EB11-E953-8844-88C8-20081A4EFB33}"/>
                </a:ext>
              </a:extLst>
            </p:cNvPr>
            <p:cNvSpPr/>
            <p:nvPr/>
          </p:nvSpPr>
          <p:spPr>
            <a:xfrm>
              <a:off x="514331" y="147819"/>
              <a:ext cx="231623" cy="397028"/>
            </a:xfrm>
            <a:custGeom>
              <a:avLst/>
              <a:gdLst/>
              <a:ahLst/>
              <a:cxnLst/>
              <a:rect l="l" t="t" r="r" b="b"/>
              <a:pathLst>
                <a:path w="21600" h="21600" extrusionOk="0">
                  <a:moveTo>
                    <a:pt x="0" y="7214"/>
                  </a:moveTo>
                  <a:lnTo>
                    <a:pt x="0" y="21600"/>
                  </a:lnTo>
                  <a:lnTo>
                    <a:pt x="21600" y="14386"/>
                  </a:lnTo>
                  <a:lnTo>
                    <a:pt x="21600" y="0"/>
                  </a:lnTo>
                  <a:close/>
                </a:path>
              </a:pathLst>
            </a:custGeom>
            <a:solidFill>
              <a:srgbClr val="4040B2"/>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23" name="Google Shape;995;p142">
              <a:extLst>
                <a:ext uri="{FF2B5EF4-FFF2-40B4-BE49-F238E27FC236}">
                  <a16:creationId xmlns:a16="http://schemas.microsoft.com/office/drawing/2014/main" id="{ECF9EB9A-D20B-8245-B840-EFC87541C3A3}"/>
                </a:ext>
              </a:extLst>
            </p:cNvPr>
            <p:cNvSpPr/>
            <p:nvPr/>
          </p:nvSpPr>
          <p:spPr>
            <a:xfrm>
              <a:off x="0" y="0"/>
              <a:ext cx="489183" cy="838196"/>
            </a:xfrm>
            <a:custGeom>
              <a:avLst/>
              <a:gdLst/>
              <a:ahLst/>
              <a:cxnLst/>
              <a:rect l="l" t="t" r="r" b="b"/>
              <a:pathLst>
                <a:path w="21600" h="21600" extrusionOk="0">
                  <a:moveTo>
                    <a:pt x="11338" y="18203"/>
                  </a:moveTo>
                  <a:lnTo>
                    <a:pt x="21600" y="21600"/>
                  </a:lnTo>
                  <a:lnTo>
                    <a:pt x="21600" y="14786"/>
                  </a:lnTo>
                  <a:lnTo>
                    <a:pt x="11338" y="11369"/>
                  </a:lnTo>
                  <a:close/>
                  <a:moveTo>
                    <a:pt x="0" y="6814"/>
                  </a:moveTo>
                  <a:lnTo>
                    <a:pt x="10227" y="10231"/>
                  </a:lnTo>
                  <a:lnTo>
                    <a:pt x="10227" y="3417"/>
                  </a:lnTo>
                  <a:lnTo>
                    <a:pt x="0" y="0"/>
                  </a:lnTo>
                  <a:close/>
                  <a:moveTo>
                    <a:pt x="11338" y="3809"/>
                  </a:moveTo>
                  <a:lnTo>
                    <a:pt x="11338" y="10623"/>
                  </a:lnTo>
                  <a:lnTo>
                    <a:pt x="21600" y="14040"/>
                  </a:lnTo>
                  <a:lnTo>
                    <a:pt x="21600" y="7226"/>
                  </a:lnTo>
                  <a:close/>
                </a:path>
              </a:pathLst>
            </a:custGeom>
            <a:solidFill>
              <a:schemeClr val="accent4"/>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grpSp>
        <p:nvGrpSpPr>
          <p:cNvPr id="24" name="Google Shape;996;p142">
            <a:extLst>
              <a:ext uri="{FF2B5EF4-FFF2-40B4-BE49-F238E27FC236}">
                <a16:creationId xmlns:a16="http://schemas.microsoft.com/office/drawing/2014/main" id="{75B2B807-3503-AD47-AFD7-1EC576D8636E}"/>
              </a:ext>
            </a:extLst>
          </p:cNvPr>
          <p:cNvGrpSpPr/>
          <p:nvPr/>
        </p:nvGrpSpPr>
        <p:grpSpPr>
          <a:xfrm>
            <a:off x="2747176" y="4505996"/>
            <a:ext cx="1190477" cy="321447"/>
            <a:chOff x="0" y="0"/>
            <a:chExt cx="3174604" cy="857191"/>
          </a:xfrm>
        </p:grpSpPr>
        <p:sp>
          <p:nvSpPr>
            <p:cNvPr id="25" name="Google Shape;997;p142">
              <a:extLst>
                <a:ext uri="{FF2B5EF4-FFF2-40B4-BE49-F238E27FC236}">
                  <a16:creationId xmlns:a16="http://schemas.microsoft.com/office/drawing/2014/main" id="{D637B42F-7809-1B4E-B68E-FE08FE1C208C}"/>
                </a:ext>
              </a:extLst>
            </p:cNvPr>
            <p:cNvSpPr/>
            <p:nvPr/>
          </p:nvSpPr>
          <p:spPr>
            <a:xfrm>
              <a:off x="1114821" y="201215"/>
              <a:ext cx="2059783" cy="599679"/>
            </a:xfrm>
            <a:custGeom>
              <a:avLst/>
              <a:gdLst/>
              <a:ahLst/>
              <a:cxnLst/>
              <a:rect l="l" t="t" r="r" b="b"/>
              <a:pathLst>
                <a:path w="21600" h="21600" extrusionOk="0">
                  <a:moveTo>
                    <a:pt x="0" y="0"/>
                  </a:moveTo>
                  <a:lnTo>
                    <a:pt x="1432" y="16468"/>
                  </a:lnTo>
                  <a:lnTo>
                    <a:pt x="2763" y="16468"/>
                  </a:lnTo>
                  <a:lnTo>
                    <a:pt x="4195" y="0"/>
                  </a:lnTo>
                  <a:lnTo>
                    <a:pt x="3255" y="0"/>
                  </a:lnTo>
                  <a:lnTo>
                    <a:pt x="2093" y="13723"/>
                  </a:lnTo>
                  <a:lnTo>
                    <a:pt x="936" y="0"/>
                  </a:lnTo>
                  <a:lnTo>
                    <a:pt x="0" y="0"/>
                  </a:lnTo>
                  <a:close/>
                  <a:moveTo>
                    <a:pt x="20705" y="1015"/>
                  </a:moveTo>
                  <a:lnTo>
                    <a:pt x="19827" y="1458"/>
                  </a:lnTo>
                  <a:lnTo>
                    <a:pt x="19827" y="4417"/>
                  </a:lnTo>
                  <a:lnTo>
                    <a:pt x="19307" y="4417"/>
                  </a:lnTo>
                  <a:lnTo>
                    <a:pt x="19307" y="6833"/>
                  </a:lnTo>
                  <a:lnTo>
                    <a:pt x="19827" y="6833"/>
                  </a:lnTo>
                  <a:lnTo>
                    <a:pt x="19827" y="13523"/>
                  </a:lnTo>
                  <a:cubicBezTo>
                    <a:pt x="19827" y="15690"/>
                    <a:pt x="20154" y="16711"/>
                    <a:pt x="20793" y="16711"/>
                  </a:cubicBezTo>
                  <a:cubicBezTo>
                    <a:pt x="21056" y="16711"/>
                    <a:pt x="21310" y="16543"/>
                    <a:pt x="21558" y="16239"/>
                  </a:cubicBezTo>
                  <a:lnTo>
                    <a:pt x="21454" y="13938"/>
                  </a:lnTo>
                  <a:cubicBezTo>
                    <a:pt x="21310" y="14102"/>
                    <a:pt x="21169" y="14181"/>
                    <a:pt x="21017" y="14181"/>
                  </a:cubicBezTo>
                  <a:cubicBezTo>
                    <a:pt x="21001" y="14193"/>
                    <a:pt x="20984" y="14209"/>
                    <a:pt x="20967" y="14209"/>
                  </a:cubicBezTo>
                  <a:cubicBezTo>
                    <a:pt x="20944" y="14209"/>
                    <a:pt x="20920" y="14198"/>
                    <a:pt x="20897" y="14167"/>
                  </a:cubicBezTo>
                  <a:cubicBezTo>
                    <a:pt x="20856" y="14109"/>
                    <a:pt x="20817" y="14049"/>
                    <a:pt x="20784" y="13938"/>
                  </a:cubicBezTo>
                  <a:cubicBezTo>
                    <a:pt x="20753" y="13830"/>
                    <a:pt x="20726" y="13691"/>
                    <a:pt x="20718" y="13552"/>
                  </a:cubicBezTo>
                  <a:cubicBezTo>
                    <a:pt x="20702" y="13416"/>
                    <a:pt x="20697" y="13277"/>
                    <a:pt x="20705" y="13137"/>
                  </a:cubicBezTo>
                  <a:lnTo>
                    <a:pt x="20705" y="6833"/>
                  </a:lnTo>
                  <a:lnTo>
                    <a:pt x="21542" y="6833"/>
                  </a:lnTo>
                  <a:lnTo>
                    <a:pt x="21600" y="4417"/>
                  </a:lnTo>
                  <a:lnTo>
                    <a:pt x="20705" y="4417"/>
                  </a:lnTo>
                  <a:lnTo>
                    <a:pt x="20705" y="1015"/>
                  </a:lnTo>
                  <a:close/>
                  <a:moveTo>
                    <a:pt x="5377" y="4174"/>
                  </a:moveTo>
                  <a:cubicBezTo>
                    <a:pt x="4977" y="4200"/>
                    <a:pt x="4569" y="4388"/>
                    <a:pt x="4178" y="4746"/>
                  </a:cubicBezTo>
                  <a:lnTo>
                    <a:pt x="4291" y="7048"/>
                  </a:lnTo>
                  <a:cubicBezTo>
                    <a:pt x="4611" y="6804"/>
                    <a:pt x="4936" y="6690"/>
                    <a:pt x="5256" y="6662"/>
                  </a:cubicBezTo>
                  <a:cubicBezTo>
                    <a:pt x="5824" y="6662"/>
                    <a:pt x="5931" y="7159"/>
                    <a:pt x="5931" y="8477"/>
                  </a:cubicBezTo>
                  <a:lnTo>
                    <a:pt x="5931" y="9735"/>
                  </a:lnTo>
                  <a:lnTo>
                    <a:pt x="5090" y="9735"/>
                  </a:lnTo>
                  <a:cubicBezTo>
                    <a:pt x="4378" y="9735"/>
                    <a:pt x="4066" y="10678"/>
                    <a:pt x="4066" y="13123"/>
                  </a:cubicBezTo>
                  <a:cubicBezTo>
                    <a:pt x="4066" y="15207"/>
                    <a:pt x="4339" y="16711"/>
                    <a:pt x="4978" y="16711"/>
                  </a:cubicBezTo>
                  <a:cubicBezTo>
                    <a:pt x="5354" y="16711"/>
                    <a:pt x="5716" y="16352"/>
                    <a:pt x="6026" y="15639"/>
                  </a:cubicBezTo>
                  <a:lnTo>
                    <a:pt x="6089" y="16468"/>
                  </a:lnTo>
                  <a:lnTo>
                    <a:pt x="6809" y="16468"/>
                  </a:lnTo>
                  <a:lnTo>
                    <a:pt x="6800" y="8534"/>
                  </a:lnTo>
                  <a:cubicBezTo>
                    <a:pt x="6800" y="5516"/>
                    <a:pt x="6479" y="4174"/>
                    <a:pt x="5377" y="4174"/>
                  </a:cubicBezTo>
                  <a:close/>
                  <a:moveTo>
                    <a:pt x="8694" y="4174"/>
                  </a:moveTo>
                  <a:cubicBezTo>
                    <a:pt x="7679" y="4174"/>
                    <a:pt x="7295" y="5678"/>
                    <a:pt x="7279" y="8177"/>
                  </a:cubicBezTo>
                  <a:lnTo>
                    <a:pt x="7279" y="9335"/>
                  </a:lnTo>
                  <a:cubicBezTo>
                    <a:pt x="7279" y="10789"/>
                    <a:pt x="7430" y="11907"/>
                    <a:pt x="7758" y="12565"/>
                  </a:cubicBezTo>
                  <a:cubicBezTo>
                    <a:pt x="7653" y="12787"/>
                    <a:pt x="7567" y="13094"/>
                    <a:pt x="7504" y="13452"/>
                  </a:cubicBezTo>
                  <a:cubicBezTo>
                    <a:pt x="7439" y="13806"/>
                    <a:pt x="7400" y="14212"/>
                    <a:pt x="7391" y="14624"/>
                  </a:cubicBezTo>
                  <a:cubicBezTo>
                    <a:pt x="7391" y="16160"/>
                    <a:pt x="7583" y="16732"/>
                    <a:pt x="8078" y="16925"/>
                  </a:cubicBezTo>
                  <a:cubicBezTo>
                    <a:pt x="8526" y="17090"/>
                    <a:pt x="8694" y="17175"/>
                    <a:pt x="9094" y="17311"/>
                  </a:cubicBezTo>
                  <a:cubicBezTo>
                    <a:pt x="9357" y="17422"/>
                    <a:pt x="9422" y="17514"/>
                    <a:pt x="9422" y="18284"/>
                  </a:cubicBezTo>
                  <a:cubicBezTo>
                    <a:pt x="9422" y="19079"/>
                    <a:pt x="9285" y="19241"/>
                    <a:pt x="8590" y="19241"/>
                  </a:cubicBezTo>
                  <a:cubicBezTo>
                    <a:pt x="8191" y="19241"/>
                    <a:pt x="7800" y="19070"/>
                    <a:pt x="7416" y="18741"/>
                  </a:cubicBezTo>
                  <a:lnTo>
                    <a:pt x="7304" y="20971"/>
                  </a:lnTo>
                  <a:cubicBezTo>
                    <a:pt x="7744" y="21383"/>
                    <a:pt x="8197" y="21600"/>
                    <a:pt x="8652" y="21600"/>
                  </a:cubicBezTo>
                  <a:cubicBezTo>
                    <a:pt x="9955" y="21600"/>
                    <a:pt x="10234" y="20551"/>
                    <a:pt x="10234" y="17998"/>
                  </a:cubicBezTo>
                  <a:cubicBezTo>
                    <a:pt x="10234" y="16268"/>
                    <a:pt x="10052" y="15286"/>
                    <a:pt x="9485" y="15067"/>
                  </a:cubicBezTo>
                  <a:cubicBezTo>
                    <a:pt x="9069" y="14928"/>
                    <a:pt x="8861" y="14846"/>
                    <a:pt x="8469" y="14710"/>
                  </a:cubicBezTo>
                  <a:cubicBezTo>
                    <a:pt x="8334" y="14656"/>
                    <a:pt x="8278" y="14510"/>
                    <a:pt x="8278" y="14181"/>
                  </a:cubicBezTo>
                  <a:cubicBezTo>
                    <a:pt x="8286" y="13991"/>
                    <a:pt x="8309" y="13799"/>
                    <a:pt x="8349" y="13609"/>
                  </a:cubicBezTo>
                  <a:cubicBezTo>
                    <a:pt x="8381" y="13444"/>
                    <a:pt x="8431" y="13305"/>
                    <a:pt x="8486" y="13223"/>
                  </a:cubicBezTo>
                  <a:cubicBezTo>
                    <a:pt x="8558" y="13252"/>
                    <a:pt x="8622" y="13252"/>
                    <a:pt x="8694" y="13252"/>
                  </a:cubicBezTo>
                  <a:cubicBezTo>
                    <a:pt x="9677" y="13252"/>
                    <a:pt x="10109" y="11777"/>
                    <a:pt x="10109" y="9335"/>
                  </a:cubicBezTo>
                  <a:lnTo>
                    <a:pt x="10109" y="8177"/>
                  </a:lnTo>
                  <a:cubicBezTo>
                    <a:pt x="10109" y="7543"/>
                    <a:pt x="10068" y="6892"/>
                    <a:pt x="9980" y="6318"/>
                  </a:cubicBezTo>
                  <a:cubicBezTo>
                    <a:pt x="10100" y="6179"/>
                    <a:pt x="10244" y="6072"/>
                    <a:pt x="10371" y="5932"/>
                  </a:cubicBezTo>
                  <a:lnTo>
                    <a:pt x="10371" y="4417"/>
                  </a:lnTo>
                  <a:lnTo>
                    <a:pt x="9293" y="4417"/>
                  </a:lnTo>
                  <a:cubicBezTo>
                    <a:pt x="9093" y="4253"/>
                    <a:pt x="8893" y="4174"/>
                    <a:pt x="8694" y="4174"/>
                  </a:cubicBezTo>
                  <a:close/>
                  <a:moveTo>
                    <a:pt x="12473" y="4174"/>
                  </a:moveTo>
                  <a:cubicBezTo>
                    <a:pt x="12154" y="4557"/>
                    <a:pt x="11841" y="5102"/>
                    <a:pt x="11553" y="5761"/>
                  </a:cubicBezTo>
                  <a:lnTo>
                    <a:pt x="11499" y="4417"/>
                  </a:lnTo>
                  <a:lnTo>
                    <a:pt x="10746" y="4417"/>
                  </a:lnTo>
                  <a:lnTo>
                    <a:pt x="10746" y="16468"/>
                  </a:lnTo>
                  <a:lnTo>
                    <a:pt x="11637" y="16468"/>
                  </a:lnTo>
                  <a:lnTo>
                    <a:pt x="11637" y="8691"/>
                  </a:lnTo>
                  <a:cubicBezTo>
                    <a:pt x="11932" y="8033"/>
                    <a:pt x="12240" y="7467"/>
                    <a:pt x="12560" y="6947"/>
                  </a:cubicBezTo>
                  <a:lnTo>
                    <a:pt x="12473" y="4174"/>
                  </a:lnTo>
                  <a:close/>
                  <a:moveTo>
                    <a:pt x="14063" y="4174"/>
                  </a:moveTo>
                  <a:cubicBezTo>
                    <a:pt x="13655" y="4200"/>
                    <a:pt x="13256" y="4388"/>
                    <a:pt x="12864" y="4746"/>
                  </a:cubicBezTo>
                  <a:lnTo>
                    <a:pt x="12968" y="7048"/>
                  </a:lnTo>
                  <a:cubicBezTo>
                    <a:pt x="13287" y="6804"/>
                    <a:pt x="13615" y="6690"/>
                    <a:pt x="13942" y="6662"/>
                  </a:cubicBezTo>
                  <a:cubicBezTo>
                    <a:pt x="14501" y="6662"/>
                    <a:pt x="14616" y="7159"/>
                    <a:pt x="14616" y="8477"/>
                  </a:cubicBezTo>
                  <a:lnTo>
                    <a:pt x="14616" y="9735"/>
                  </a:lnTo>
                  <a:lnTo>
                    <a:pt x="13767" y="9735"/>
                  </a:lnTo>
                  <a:cubicBezTo>
                    <a:pt x="13056" y="9735"/>
                    <a:pt x="12752" y="10678"/>
                    <a:pt x="12752" y="13123"/>
                  </a:cubicBezTo>
                  <a:cubicBezTo>
                    <a:pt x="12752" y="15207"/>
                    <a:pt x="13023" y="16711"/>
                    <a:pt x="13663" y="16711"/>
                  </a:cubicBezTo>
                  <a:cubicBezTo>
                    <a:pt x="14030" y="16711"/>
                    <a:pt x="14400" y="16352"/>
                    <a:pt x="14712" y="15639"/>
                  </a:cubicBezTo>
                  <a:lnTo>
                    <a:pt x="14775" y="16468"/>
                  </a:lnTo>
                  <a:lnTo>
                    <a:pt x="15495" y="16468"/>
                  </a:lnTo>
                  <a:lnTo>
                    <a:pt x="15486" y="8534"/>
                  </a:lnTo>
                  <a:cubicBezTo>
                    <a:pt x="15486" y="5516"/>
                    <a:pt x="15157" y="4174"/>
                    <a:pt x="14063" y="4174"/>
                  </a:cubicBezTo>
                  <a:close/>
                  <a:moveTo>
                    <a:pt x="18187" y="4203"/>
                  </a:moveTo>
                  <a:cubicBezTo>
                    <a:pt x="17700" y="4285"/>
                    <a:pt x="17228" y="4720"/>
                    <a:pt x="16789" y="5461"/>
                  </a:cubicBezTo>
                  <a:lnTo>
                    <a:pt x="16702" y="4417"/>
                  </a:lnTo>
                  <a:lnTo>
                    <a:pt x="16031" y="4417"/>
                  </a:lnTo>
                  <a:lnTo>
                    <a:pt x="16031" y="16468"/>
                  </a:lnTo>
                  <a:lnTo>
                    <a:pt x="16910" y="16468"/>
                  </a:lnTo>
                  <a:lnTo>
                    <a:pt x="16910" y="8120"/>
                  </a:lnTo>
                  <a:cubicBezTo>
                    <a:pt x="17189" y="7572"/>
                    <a:pt x="17501" y="7212"/>
                    <a:pt x="17821" y="7105"/>
                  </a:cubicBezTo>
                  <a:cubicBezTo>
                    <a:pt x="18020" y="7105"/>
                    <a:pt x="18100" y="7404"/>
                    <a:pt x="18100" y="8062"/>
                  </a:cubicBezTo>
                  <a:lnTo>
                    <a:pt x="18100" y="16468"/>
                  </a:lnTo>
                  <a:lnTo>
                    <a:pt x="18978" y="16525"/>
                  </a:lnTo>
                  <a:lnTo>
                    <a:pt x="18978" y="7762"/>
                  </a:lnTo>
                  <a:cubicBezTo>
                    <a:pt x="18978" y="5593"/>
                    <a:pt x="18771" y="4203"/>
                    <a:pt x="18187" y="4203"/>
                  </a:cubicBezTo>
                  <a:close/>
                  <a:moveTo>
                    <a:pt x="8686" y="6619"/>
                  </a:moveTo>
                  <a:cubicBezTo>
                    <a:pt x="9126" y="6619"/>
                    <a:pt x="9277" y="7167"/>
                    <a:pt x="9277" y="8291"/>
                  </a:cubicBezTo>
                  <a:lnTo>
                    <a:pt x="9277" y="9220"/>
                  </a:lnTo>
                  <a:cubicBezTo>
                    <a:pt x="9277" y="10373"/>
                    <a:pt x="9093" y="10836"/>
                    <a:pt x="8686" y="10836"/>
                  </a:cubicBezTo>
                  <a:cubicBezTo>
                    <a:pt x="8278" y="10836"/>
                    <a:pt x="8103" y="10402"/>
                    <a:pt x="8103" y="9220"/>
                  </a:cubicBezTo>
                  <a:lnTo>
                    <a:pt x="8103" y="8291"/>
                  </a:lnTo>
                  <a:cubicBezTo>
                    <a:pt x="8103" y="7138"/>
                    <a:pt x="8254" y="6619"/>
                    <a:pt x="8686" y="6619"/>
                  </a:cubicBezTo>
                  <a:close/>
                  <a:moveTo>
                    <a:pt x="5290" y="11908"/>
                  </a:moveTo>
                  <a:lnTo>
                    <a:pt x="5939" y="11908"/>
                  </a:lnTo>
                  <a:lnTo>
                    <a:pt x="5939" y="13695"/>
                  </a:lnTo>
                  <a:cubicBezTo>
                    <a:pt x="5731" y="14103"/>
                    <a:pt x="5505" y="14295"/>
                    <a:pt x="5273" y="14324"/>
                  </a:cubicBezTo>
                  <a:cubicBezTo>
                    <a:pt x="5001" y="14324"/>
                    <a:pt x="4923" y="14026"/>
                    <a:pt x="4923" y="13123"/>
                  </a:cubicBezTo>
                  <a:cubicBezTo>
                    <a:pt x="4923" y="12189"/>
                    <a:pt x="5002" y="11908"/>
                    <a:pt x="5290" y="11908"/>
                  </a:cubicBezTo>
                  <a:close/>
                  <a:moveTo>
                    <a:pt x="13967" y="11908"/>
                  </a:moveTo>
                  <a:lnTo>
                    <a:pt x="14616" y="11908"/>
                  </a:lnTo>
                  <a:lnTo>
                    <a:pt x="14616" y="13695"/>
                  </a:lnTo>
                  <a:cubicBezTo>
                    <a:pt x="14416" y="14103"/>
                    <a:pt x="14182" y="14295"/>
                    <a:pt x="13951" y="14324"/>
                  </a:cubicBezTo>
                  <a:cubicBezTo>
                    <a:pt x="13678" y="14324"/>
                    <a:pt x="13601" y="14026"/>
                    <a:pt x="13601" y="13123"/>
                  </a:cubicBezTo>
                  <a:cubicBezTo>
                    <a:pt x="13601" y="12189"/>
                    <a:pt x="13679" y="11908"/>
                    <a:pt x="13967" y="11908"/>
                  </a:cubicBezTo>
                  <a:close/>
                </a:path>
              </a:pathLst>
            </a:custGeom>
            <a:solidFill>
              <a:srgbClr val="0000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26" name="Google Shape;998;p142">
              <a:extLst>
                <a:ext uri="{FF2B5EF4-FFF2-40B4-BE49-F238E27FC236}">
                  <a16:creationId xmlns:a16="http://schemas.microsoft.com/office/drawing/2014/main" id="{5A5EAB46-BDDE-D640-A9AA-9AD5EEEC3BE9}"/>
                </a:ext>
              </a:extLst>
            </p:cNvPr>
            <p:cNvSpPr/>
            <p:nvPr/>
          </p:nvSpPr>
          <p:spPr>
            <a:xfrm>
              <a:off x="413822" y="66302"/>
              <a:ext cx="414527" cy="790889"/>
            </a:xfrm>
            <a:custGeom>
              <a:avLst/>
              <a:gdLst/>
              <a:ahLst/>
              <a:cxnLst/>
              <a:rect l="l" t="t" r="r" b="b"/>
              <a:pathLst>
                <a:path w="21600" h="21600" extrusionOk="0">
                  <a:moveTo>
                    <a:pt x="21600" y="0"/>
                  </a:moveTo>
                  <a:lnTo>
                    <a:pt x="11790" y="2976"/>
                  </a:lnTo>
                  <a:lnTo>
                    <a:pt x="11790" y="4786"/>
                  </a:lnTo>
                  <a:lnTo>
                    <a:pt x="3927" y="13672"/>
                  </a:lnTo>
                  <a:lnTo>
                    <a:pt x="0" y="15087"/>
                  </a:lnTo>
                  <a:lnTo>
                    <a:pt x="0" y="21600"/>
                  </a:lnTo>
                  <a:lnTo>
                    <a:pt x="8417" y="19062"/>
                  </a:lnTo>
                  <a:lnTo>
                    <a:pt x="21600" y="2142"/>
                  </a:lnTo>
                  <a:lnTo>
                    <a:pt x="21600" y="0"/>
                  </a:lnTo>
                  <a:close/>
                </a:path>
              </a:pathLst>
            </a:custGeom>
            <a:solidFill>
              <a:srgbClr val="1159CC"/>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27" name="Google Shape;999;p142">
              <a:extLst>
                <a:ext uri="{FF2B5EF4-FFF2-40B4-BE49-F238E27FC236}">
                  <a16:creationId xmlns:a16="http://schemas.microsoft.com/office/drawing/2014/main" id="{7DBDA93E-6FFD-B543-8FDB-A8D1E83A3F5C}"/>
                </a:ext>
              </a:extLst>
            </p:cNvPr>
            <p:cNvSpPr/>
            <p:nvPr/>
          </p:nvSpPr>
          <p:spPr>
            <a:xfrm>
              <a:off x="188268" y="110446"/>
              <a:ext cx="225555" cy="470981"/>
            </a:xfrm>
            <a:custGeom>
              <a:avLst/>
              <a:gdLst/>
              <a:ahLst/>
              <a:cxnLst/>
              <a:rect l="l" t="t" r="r" b="b"/>
              <a:pathLst>
                <a:path w="21600" h="21600" extrusionOk="0">
                  <a:moveTo>
                    <a:pt x="10720" y="0"/>
                  </a:moveTo>
                  <a:lnTo>
                    <a:pt x="0" y="2972"/>
                  </a:lnTo>
                  <a:lnTo>
                    <a:pt x="0" y="6013"/>
                  </a:lnTo>
                  <a:lnTo>
                    <a:pt x="14442" y="21600"/>
                  </a:lnTo>
                  <a:lnTo>
                    <a:pt x="21600" y="19886"/>
                  </a:lnTo>
                  <a:lnTo>
                    <a:pt x="21600" y="15551"/>
                  </a:lnTo>
                  <a:lnTo>
                    <a:pt x="10796" y="3460"/>
                  </a:lnTo>
                  <a:lnTo>
                    <a:pt x="10796" y="36"/>
                  </a:lnTo>
                  <a:lnTo>
                    <a:pt x="10720" y="0"/>
                  </a:lnTo>
                  <a:close/>
                </a:path>
              </a:pathLst>
            </a:custGeom>
            <a:solidFill>
              <a:srgbClr val="1159CC"/>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28" name="Google Shape;1000;p142">
              <a:extLst>
                <a:ext uri="{FF2B5EF4-FFF2-40B4-BE49-F238E27FC236}">
                  <a16:creationId xmlns:a16="http://schemas.microsoft.com/office/drawing/2014/main" id="{AC443C7B-EBCC-D844-A41C-9E1E4206DC10}"/>
                </a:ext>
              </a:extLst>
            </p:cNvPr>
            <p:cNvSpPr/>
            <p:nvPr/>
          </p:nvSpPr>
          <p:spPr>
            <a:xfrm>
              <a:off x="0" y="0"/>
              <a:ext cx="828348" cy="857191"/>
            </a:xfrm>
            <a:custGeom>
              <a:avLst/>
              <a:gdLst/>
              <a:ahLst/>
              <a:cxnLst/>
              <a:rect l="l" t="t" r="r" b="b"/>
              <a:pathLst>
                <a:path w="21600" h="21600" extrusionOk="0">
                  <a:moveTo>
                    <a:pt x="2942" y="0"/>
                  </a:moveTo>
                  <a:lnTo>
                    <a:pt x="0" y="1671"/>
                  </a:lnTo>
                  <a:lnTo>
                    <a:pt x="0" y="3705"/>
                  </a:lnTo>
                  <a:lnTo>
                    <a:pt x="6638" y="19278"/>
                  </a:lnTo>
                  <a:lnTo>
                    <a:pt x="10791" y="21600"/>
                  </a:lnTo>
                  <a:lnTo>
                    <a:pt x="10791" y="15744"/>
                  </a:lnTo>
                  <a:lnTo>
                    <a:pt x="12756" y="14651"/>
                  </a:lnTo>
                  <a:lnTo>
                    <a:pt x="12738" y="14631"/>
                  </a:lnTo>
                  <a:lnTo>
                    <a:pt x="16691" y="6087"/>
                  </a:lnTo>
                  <a:lnTo>
                    <a:pt x="16691" y="4416"/>
                  </a:lnTo>
                  <a:lnTo>
                    <a:pt x="21600" y="1671"/>
                  </a:lnTo>
                  <a:lnTo>
                    <a:pt x="18637" y="0"/>
                  </a:lnTo>
                  <a:lnTo>
                    <a:pt x="13751" y="2783"/>
                  </a:lnTo>
                  <a:lnTo>
                    <a:pt x="13730" y="2783"/>
                  </a:lnTo>
                  <a:lnTo>
                    <a:pt x="13730" y="4684"/>
                  </a:lnTo>
                  <a:lnTo>
                    <a:pt x="10791" y="11327"/>
                  </a:lnTo>
                  <a:lnTo>
                    <a:pt x="10791" y="13557"/>
                  </a:lnTo>
                  <a:lnTo>
                    <a:pt x="8842" y="14651"/>
                  </a:lnTo>
                  <a:lnTo>
                    <a:pt x="4909" y="6087"/>
                  </a:lnTo>
                  <a:lnTo>
                    <a:pt x="4909" y="4416"/>
                  </a:lnTo>
                  <a:lnTo>
                    <a:pt x="7849" y="2783"/>
                  </a:lnTo>
                  <a:lnTo>
                    <a:pt x="2942" y="0"/>
                  </a:lnTo>
                  <a:close/>
                </a:path>
              </a:pathLst>
            </a:custGeom>
            <a:solidFill>
              <a:srgbClr val="127EFF"/>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grpSp>
        <p:nvGrpSpPr>
          <p:cNvPr id="29" name="Google Shape;1001;p142">
            <a:extLst>
              <a:ext uri="{FF2B5EF4-FFF2-40B4-BE49-F238E27FC236}">
                <a16:creationId xmlns:a16="http://schemas.microsoft.com/office/drawing/2014/main" id="{1DD1B6F7-6F3C-4747-AD23-285501300C75}"/>
              </a:ext>
            </a:extLst>
          </p:cNvPr>
          <p:cNvGrpSpPr/>
          <p:nvPr/>
        </p:nvGrpSpPr>
        <p:grpSpPr>
          <a:xfrm>
            <a:off x="4850303" y="4505964"/>
            <a:ext cx="957263" cy="321480"/>
            <a:chOff x="0" y="-1"/>
            <a:chExt cx="2552700" cy="857279"/>
          </a:xfrm>
        </p:grpSpPr>
        <p:sp>
          <p:nvSpPr>
            <p:cNvPr id="30" name="Google Shape;1002;p142">
              <a:extLst>
                <a:ext uri="{FF2B5EF4-FFF2-40B4-BE49-F238E27FC236}">
                  <a16:creationId xmlns:a16="http://schemas.microsoft.com/office/drawing/2014/main" id="{B11E86E9-FEAF-0E4A-B238-66A73D0525F6}"/>
                </a:ext>
              </a:extLst>
            </p:cNvPr>
            <p:cNvSpPr/>
            <p:nvPr/>
          </p:nvSpPr>
          <p:spPr>
            <a:xfrm>
              <a:off x="0" y="104465"/>
              <a:ext cx="277348" cy="752813"/>
            </a:xfrm>
            <a:custGeom>
              <a:avLst/>
              <a:gdLst/>
              <a:ahLst/>
              <a:cxnLst/>
              <a:rect l="l" t="t" r="r" b="b"/>
              <a:pathLst>
                <a:path w="21600" h="21600" extrusionOk="0">
                  <a:moveTo>
                    <a:pt x="0" y="0"/>
                  </a:moveTo>
                  <a:lnTo>
                    <a:pt x="21600" y="4612"/>
                  </a:lnTo>
                  <a:lnTo>
                    <a:pt x="21600" y="21600"/>
                  </a:lnTo>
                  <a:lnTo>
                    <a:pt x="0" y="16988"/>
                  </a:lnTo>
                  <a:close/>
                </a:path>
              </a:pathLst>
            </a:custGeom>
            <a:solidFill>
              <a:srgbClr val="1DAEFF"/>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1" name="Google Shape;1003;p142">
              <a:extLst>
                <a:ext uri="{FF2B5EF4-FFF2-40B4-BE49-F238E27FC236}">
                  <a16:creationId xmlns:a16="http://schemas.microsoft.com/office/drawing/2014/main" id="{24065252-DC9F-4C46-947E-761B80DB7C15}"/>
                </a:ext>
              </a:extLst>
            </p:cNvPr>
            <p:cNvSpPr/>
            <p:nvPr/>
          </p:nvSpPr>
          <p:spPr>
            <a:xfrm>
              <a:off x="113524" y="-1"/>
              <a:ext cx="409954" cy="673584"/>
            </a:xfrm>
            <a:custGeom>
              <a:avLst/>
              <a:gdLst/>
              <a:ahLst/>
              <a:cxnLst/>
              <a:rect l="l" t="t" r="r" b="b"/>
              <a:pathLst>
                <a:path w="21600" h="21600" extrusionOk="0">
                  <a:moveTo>
                    <a:pt x="0" y="0"/>
                  </a:moveTo>
                  <a:lnTo>
                    <a:pt x="0" y="3863"/>
                  </a:lnTo>
                  <a:lnTo>
                    <a:pt x="10800" y="7673"/>
                  </a:lnTo>
                  <a:lnTo>
                    <a:pt x="10800" y="19279"/>
                  </a:lnTo>
                  <a:lnTo>
                    <a:pt x="15859" y="21064"/>
                  </a:lnTo>
                  <a:cubicBezTo>
                    <a:pt x="16907" y="21428"/>
                    <a:pt x="17889" y="21600"/>
                    <a:pt x="18732" y="21600"/>
                  </a:cubicBezTo>
                  <a:cubicBezTo>
                    <a:pt x="20446" y="21600"/>
                    <a:pt x="21600" y="20884"/>
                    <a:pt x="21600" y="19573"/>
                  </a:cubicBezTo>
                  <a:lnTo>
                    <a:pt x="21600" y="11071"/>
                  </a:lnTo>
                  <a:cubicBezTo>
                    <a:pt x="21600" y="9139"/>
                    <a:pt x="19033" y="6672"/>
                    <a:pt x="15859" y="5572"/>
                  </a:cubicBezTo>
                  <a:lnTo>
                    <a:pt x="0" y="0"/>
                  </a:lnTo>
                  <a:close/>
                </a:path>
              </a:pathLst>
            </a:custGeom>
            <a:solidFill>
              <a:srgbClr val="1D94DD"/>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2" name="Google Shape;1004;p142">
              <a:extLst>
                <a:ext uri="{FF2B5EF4-FFF2-40B4-BE49-F238E27FC236}">
                  <a16:creationId xmlns:a16="http://schemas.microsoft.com/office/drawing/2014/main" id="{3D639EB9-89A9-3B42-977A-AEEEA2024416}"/>
                </a:ext>
              </a:extLst>
            </p:cNvPr>
            <p:cNvSpPr/>
            <p:nvPr/>
          </p:nvSpPr>
          <p:spPr>
            <a:xfrm>
              <a:off x="810021" y="175418"/>
              <a:ext cx="1742679" cy="489745"/>
            </a:xfrm>
            <a:custGeom>
              <a:avLst/>
              <a:gdLst/>
              <a:ahLst/>
              <a:cxnLst/>
              <a:rect l="l" t="t" r="r" b="b"/>
              <a:pathLst>
                <a:path w="21600" h="21600" extrusionOk="0">
                  <a:moveTo>
                    <a:pt x="12711" y="0"/>
                  </a:moveTo>
                  <a:lnTo>
                    <a:pt x="11673" y="525"/>
                  </a:lnTo>
                  <a:lnTo>
                    <a:pt x="11673" y="21302"/>
                  </a:lnTo>
                  <a:lnTo>
                    <a:pt x="12711" y="21302"/>
                  </a:lnTo>
                  <a:lnTo>
                    <a:pt x="12711" y="0"/>
                  </a:lnTo>
                  <a:close/>
                  <a:moveTo>
                    <a:pt x="0" y="1138"/>
                  </a:moveTo>
                  <a:lnTo>
                    <a:pt x="0" y="21302"/>
                  </a:lnTo>
                  <a:lnTo>
                    <a:pt x="1067" y="21302"/>
                  </a:lnTo>
                  <a:lnTo>
                    <a:pt x="1067" y="14756"/>
                  </a:lnTo>
                  <a:lnTo>
                    <a:pt x="2155" y="14756"/>
                  </a:lnTo>
                  <a:cubicBezTo>
                    <a:pt x="3468" y="14756"/>
                    <a:pt x="3994" y="12828"/>
                    <a:pt x="3994" y="9330"/>
                  </a:cubicBezTo>
                  <a:lnTo>
                    <a:pt x="3994" y="6582"/>
                  </a:lnTo>
                  <a:cubicBezTo>
                    <a:pt x="3994" y="3017"/>
                    <a:pt x="3512" y="1138"/>
                    <a:pt x="2199" y="1138"/>
                  </a:cubicBezTo>
                  <a:lnTo>
                    <a:pt x="0" y="1138"/>
                  </a:lnTo>
                  <a:close/>
                  <a:moveTo>
                    <a:pt x="1067" y="4499"/>
                  </a:moveTo>
                  <a:lnTo>
                    <a:pt x="2145" y="4499"/>
                  </a:lnTo>
                  <a:cubicBezTo>
                    <a:pt x="2731" y="4499"/>
                    <a:pt x="2927" y="5200"/>
                    <a:pt x="2927" y="6879"/>
                  </a:cubicBezTo>
                  <a:lnTo>
                    <a:pt x="2927" y="8962"/>
                  </a:lnTo>
                  <a:cubicBezTo>
                    <a:pt x="2927" y="10641"/>
                    <a:pt x="2750" y="11430"/>
                    <a:pt x="2145" y="11430"/>
                  </a:cubicBezTo>
                  <a:lnTo>
                    <a:pt x="1067" y="11430"/>
                  </a:lnTo>
                  <a:lnTo>
                    <a:pt x="1067" y="4499"/>
                  </a:lnTo>
                  <a:close/>
                  <a:moveTo>
                    <a:pt x="5932" y="6249"/>
                  </a:moveTo>
                  <a:cubicBezTo>
                    <a:pt x="5451" y="6249"/>
                    <a:pt x="4978" y="6476"/>
                    <a:pt x="4516" y="6914"/>
                  </a:cubicBezTo>
                  <a:lnTo>
                    <a:pt x="4639" y="9732"/>
                  </a:lnTo>
                  <a:cubicBezTo>
                    <a:pt x="5017" y="9465"/>
                    <a:pt x="5403" y="9312"/>
                    <a:pt x="5790" y="9312"/>
                  </a:cubicBezTo>
                  <a:cubicBezTo>
                    <a:pt x="6451" y="9312"/>
                    <a:pt x="6572" y="9869"/>
                    <a:pt x="6572" y="11518"/>
                  </a:cubicBezTo>
                  <a:lnTo>
                    <a:pt x="6572" y="13041"/>
                  </a:lnTo>
                  <a:lnTo>
                    <a:pt x="5573" y="13041"/>
                  </a:lnTo>
                  <a:cubicBezTo>
                    <a:pt x="4733" y="13041"/>
                    <a:pt x="4363" y="14181"/>
                    <a:pt x="4363" y="17206"/>
                  </a:cubicBezTo>
                  <a:cubicBezTo>
                    <a:pt x="4363" y="19762"/>
                    <a:pt x="4684" y="21600"/>
                    <a:pt x="5441" y="21600"/>
                  </a:cubicBezTo>
                  <a:cubicBezTo>
                    <a:pt x="5874" y="21600"/>
                    <a:pt x="6307" y="21129"/>
                    <a:pt x="6675" y="20287"/>
                  </a:cubicBezTo>
                  <a:lnTo>
                    <a:pt x="6754" y="21302"/>
                  </a:lnTo>
                  <a:lnTo>
                    <a:pt x="7615" y="21302"/>
                  </a:lnTo>
                  <a:lnTo>
                    <a:pt x="7615" y="11553"/>
                  </a:lnTo>
                  <a:cubicBezTo>
                    <a:pt x="7615" y="7857"/>
                    <a:pt x="7226" y="6249"/>
                    <a:pt x="5932" y="6249"/>
                  </a:cubicBezTo>
                  <a:close/>
                  <a:moveTo>
                    <a:pt x="10010" y="6249"/>
                  </a:moveTo>
                  <a:cubicBezTo>
                    <a:pt x="8717" y="6249"/>
                    <a:pt x="8225" y="7922"/>
                    <a:pt x="8225" y="11885"/>
                  </a:cubicBezTo>
                  <a:lnTo>
                    <a:pt x="8225" y="15929"/>
                  </a:lnTo>
                  <a:cubicBezTo>
                    <a:pt x="8225" y="19857"/>
                    <a:pt x="8710" y="21565"/>
                    <a:pt x="9976" y="21565"/>
                  </a:cubicBezTo>
                  <a:cubicBezTo>
                    <a:pt x="9988" y="21565"/>
                    <a:pt x="9997" y="21565"/>
                    <a:pt x="10010" y="21565"/>
                  </a:cubicBezTo>
                  <a:cubicBezTo>
                    <a:pt x="10359" y="21565"/>
                    <a:pt x="10702" y="21408"/>
                    <a:pt x="11024" y="21040"/>
                  </a:cubicBezTo>
                  <a:lnTo>
                    <a:pt x="10901" y="18012"/>
                  </a:lnTo>
                  <a:cubicBezTo>
                    <a:pt x="10617" y="18248"/>
                    <a:pt x="10332" y="18379"/>
                    <a:pt x="10040" y="18414"/>
                  </a:cubicBezTo>
                  <a:cubicBezTo>
                    <a:pt x="9445" y="18414"/>
                    <a:pt x="9263" y="17775"/>
                    <a:pt x="9263" y="15964"/>
                  </a:cubicBezTo>
                  <a:lnTo>
                    <a:pt x="9263" y="11850"/>
                  </a:lnTo>
                  <a:cubicBezTo>
                    <a:pt x="9263" y="10035"/>
                    <a:pt x="9445" y="9400"/>
                    <a:pt x="10040" y="9400"/>
                  </a:cubicBezTo>
                  <a:cubicBezTo>
                    <a:pt x="10332" y="9431"/>
                    <a:pt x="10617" y="9531"/>
                    <a:pt x="10901" y="9802"/>
                  </a:cubicBezTo>
                  <a:lnTo>
                    <a:pt x="11024" y="6792"/>
                  </a:lnTo>
                  <a:cubicBezTo>
                    <a:pt x="10702" y="6423"/>
                    <a:pt x="10359" y="6249"/>
                    <a:pt x="10010" y="6249"/>
                  </a:cubicBezTo>
                  <a:close/>
                  <a:moveTo>
                    <a:pt x="17227" y="6249"/>
                  </a:moveTo>
                  <a:cubicBezTo>
                    <a:pt x="15895" y="6249"/>
                    <a:pt x="15510" y="8899"/>
                    <a:pt x="15510" y="12025"/>
                  </a:cubicBezTo>
                  <a:lnTo>
                    <a:pt x="15510" y="15929"/>
                  </a:lnTo>
                  <a:cubicBezTo>
                    <a:pt x="15510" y="19458"/>
                    <a:pt x="15963" y="21600"/>
                    <a:pt x="17256" y="21600"/>
                  </a:cubicBezTo>
                  <a:cubicBezTo>
                    <a:pt x="17776" y="21600"/>
                    <a:pt x="18286" y="21277"/>
                    <a:pt x="18776" y="20672"/>
                  </a:cubicBezTo>
                  <a:lnTo>
                    <a:pt x="18614" y="17872"/>
                  </a:lnTo>
                  <a:cubicBezTo>
                    <a:pt x="18208" y="18310"/>
                    <a:pt x="17775" y="18554"/>
                    <a:pt x="17350" y="18554"/>
                  </a:cubicBezTo>
                  <a:cubicBezTo>
                    <a:pt x="16717" y="18554"/>
                    <a:pt x="16539" y="17866"/>
                    <a:pt x="16548" y="16086"/>
                  </a:cubicBezTo>
                  <a:lnTo>
                    <a:pt x="16548" y="15351"/>
                  </a:lnTo>
                  <a:lnTo>
                    <a:pt x="18840" y="15351"/>
                  </a:lnTo>
                  <a:lnTo>
                    <a:pt x="18840" y="12200"/>
                  </a:lnTo>
                  <a:cubicBezTo>
                    <a:pt x="18840" y="9008"/>
                    <a:pt x="18549" y="6249"/>
                    <a:pt x="17227" y="6249"/>
                  </a:cubicBezTo>
                  <a:close/>
                  <a:moveTo>
                    <a:pt x="21516" y="6249"/>
                  </a:moveTo>
                  <a:cubicBezTo>
                    <a:pt x="21129" y="6722"/>
                    <a:pt x="20759" y="7350"/>
                    <a:pt x="20419" y="8192"/>
                  </a:cubicBezTo>
                  <a:lnTo>
                    <a:pt x="20351" y="6547"/>
                  </a:lnTo>
                  <a:lnTo>
                    <a:pt x="19485" y="6547"/>
                  </a:lnTo>
                  <a:lnTo>
                    <a:pt x="19485" y="21302"/>
                  </a:lnTo>
                  <a:lnTo>
                    <a:pt x="20503" y="21302"/>
                  </a:lnTo>
                  <a:lnTo>
                    <a:pt x="20503" y="11798"/>
                  </a:lnTo>
                  <a:cubicBezTo>
                    <a:pt x="20853" y="10991"/>
                    <a:pt x="21223" y="10250"/>
                    <a:pt x="21600" y="9645"/>
                  </a:cubicBezTo>
                  <a:lnTo>
                    <a:pt x="21516" y="6249"/>
                  </a:lnTo>
                  <a:close/>
                  <a:moveTo>
                    <a:pt x="14034" y="6547"/>
                  </a:moveTo>
                  <a:lnTo>
                    <a:pt x="12854" y="13846"/>
                  </a:lnTo>
                  <a:lnTo>
                    <a:pt x="14103" y="21302"/>
                  </a:lnTo>
                  <a:lnTo>
                    <a:pt x="15235" y="21302"/>
                  </a:lnTo>
                  <a:lnTo>
                    <a:pt x="13975" y="13846"/>
                  </a:lnTo>
                  <a:lnTo>
                    <a:pt x="15195" y="6547"/>
                  </a:lnTo>
                  <a:lnTo>
                    <a:pt x="14034" y="6547"/>
                  </a:lnTo>
                  <a:close/>
                  <a:moveTo>
                    <a:pt x="17227" y="9277"/>
                  </a:moveTo>
                  <a:cubicBezTo>
                    <a:pt x="17737" y="9277"/>
                    <a:pt x="17861" y="10242"/>
                    <a:pt x="17861" y="11623"/>
                  </a:cubicBezTo>
                  <a:lnTo>
                    <a:pt x="17861" y="12358"/>
                  </a:lnTo>
                  <a:lnTo>
                    <a:pt x="16548" y="12358"/>
                  </a:lnTo>
                  <a:lnTo>
                    <a:pt x="16548" y="11623"/>
                  </a:lnTo>
                  <a:cubicBezTo>
                    <a:pt x="16548" y="10242"/>
                    <a:pt x="16727" y="9277"/>
                    <a:pt x="17227" y="9277"/>
                  </a:cubicBezTo>
                  <a:close/>
                  <a:moveTo>
                    <a:pt x="5810" y="15719"/>
                  </a:moveTo>
                  <a:lnTo>
                    <a:pt x="6572" y="15719"/>
                  </a:lnTo>
                  <a:lnTo>
                    <a:pt x="6572" y="17907"/>
                  </a:lnTo>
                  <a:cubicBezTo>
                    <a:pt x="6335" y="18376"/>
                    <a:pt x="6073" y="18642"/>
                    <a:pt x="5790" y="18642"/>
                  </a:cubicBezTo>
                  <a:cubicBezTo>
                    <a:pt x="5469" y="18642"/>
                    <a:pt x="5382" y="18312"/>
                    <a:pt x="5382" y="17171"/>
                  </a:cubicBezTo>
                  <a:cubicBezTo>
                    <a:pt x="5382" y="16062"/>
                    <a:pt x="5469" y="15719"/>
                    <a:pt x="5810" y="15719"/>
                  </a:cubicBezTo>
                  <a:close/>
                </a:path>
              </a:pathLst>
            </a:custGeom>
            <a:solidFill>
              <a:srgbClr val="0000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grpSp>
        <p:nvGrpSpPr>
          <p:cNvPr id="33" name="Google Shape;1024;p142">
            <a:extLst>
              <a:ext uri="{FF2B5EF4-FFF2-40B4-BE49-F238E27FC236}">
                <a16:creationId xmlns:a16="http://schemas.microsoft.com/office/drawing/2014/main" id="{515FB352-0B8B-9B41-8E0D-1DD297AEE28B}"/>
              </a:ext>
            </a:extLst>
          </p:cNvPr>
          <p:cNvGrpSpPr/>
          <p:nvPr/>
        </p:nvGrpSpPr>
        <p:grpSpPr>
          <a:xfrm>
            <a:off x="4847364" y="3870012"/>
            <a:ext cx="898125" cy="319088"/>
            <a:chOff x="0" y="0"/>
            <a:chExt cx="2394998" cy="850901"/>
          </a:xfrm>
        </p:grpSpPr>
        <p:sp>
          <p:nvSpPr>
            <p:cNvPr id="34" name="Google Shape;1025;p142">
              <a:extLst>
                <a:ext uri="{FF2B5EF4-FFF2-40B4-BE49-F238E27FC236}">
                  <a16:creationId xmlns:a16="http://schemas.microsoft.com/office/drawing/2014/main" id="{9A8CC9A0-5643-DF46-812D-2EED774B87E7}"/>
                </a:ext>
              </a:extLst>
            </p:cNvPr>
            <p:cNvSpPr/>
            <p:nvPr/>
          </p:nvSpPr>
          <p:spPr>
            <a:xfrm>
              <a:off x="995160" y="175254"/>
              <a:ext cx="1399838" cy="478543"/>
            </a:xfrm>
            <a:custGeom>
              <a:avLst/>
              <a:gdLst/>
              <a:ahLst/>
              <a:cxnLst/>
              <a:rect l="l" t="t" r="r" b="b"/>
              <a:pathLst>
                <a:path w="21600" h="21600" extrusionOk="0">
                  <a:moveTo>
                    <a:pt x="21529" y="21017"/>
                  </a:moveTo>
                  <a:cubicBezTo>
                    <a:pt x="21270" y="21362"/>
                    <a:pt x="20753" y="21600"/>
                    <a:pt x="20424" y="21600"/>
                  </a:cubicBezTo>
                  <a:cubicBezTo>
                    <a:pt x="19506" y="21600"/>
                    <a:pt x="19036" y="20330"/>
                    <a:pt x="19036" y="17679"/>
                  </a:cubicBezTo>
                  <a:lnTo>
                    <a:pt x="19036" y="9494"/>
                  </a:lnTo>
                  <a:lnTo>
                    <a:pt x="18284" y="9494"/>
                  </a:lnTo>
                  <a:lnTo>
                    <a:pt x="18284" y="6537"/>
                  </a:lnTo>
                  <a:lnTo>
                    <a:pt x="19036" y="6537"/>
                  </a:lnTo>
                  <a:lnTo>
                    <a:pt x="19036" y="2890"/>
                  </a:lnTo>
                  <a:lnTo>
                    <a:pt x="20306" y="2374"/>
                  </a:lnTo>
                  <a:lnTo>
                    <a:pt x="20306" y="6537"/>
                  </a:lnTo>
                  <a:lnTo>
                    <a:pt x="21600" y="6537"/>
                  </a:lnTo>
                  <a:lnTo>
                    <a:pt x="21517" y="9494"/>
                  </a:lnTo>
                  <a:lnTo>
                    <a:pt x="20306" y="9494"/>
                  </a:lnTo>
                  <a:lnTo>
                    <a:pt x="20306" y="17198"/>
                  </a:lnTo>
                  <a:cubicBezTo>
                    <a:pt x="20306" y="17988"/>
                    <a:pt x="20424" y="18504"/>
                    <a:pt x="20753" y="18504"/>
                  </a:cubicBezTo>
                  <a:cubicBezTo>
                    <a:pt x="20941" y="18504"/>
                    <a:pt x="21177" y="18401"/>
                    <a:pt x="21388" y="18194"/>
                  </a:cubicBezTo>
                  <a:close/>
                  <a:moveTo>
                    <a:pt x="16497" y="21290"/>
                  </a:moveTo>
                  <a:lnTo>
                    <a:pt x="16497" y="516"/>
                  </a:lnTo>
                  <a:lnTo>
                    <a:pt x="17767" y="0"/>
                  </a:lnTo>
                  <a:lnTo>
                    <a:pt x="17767" y="21290"/>
                  </a:lnTo>
                  <a:close/>
                  <a:moveTo>
                    <a:pt x="12429" y="6537"/>
                  </a:moveTo>
                  <a:lnTo>
                    <a:pt x="12429" y="16853"/>
                  </a:lnTo>
                  <a:cubicBezTo>
                    <a:pt x="12429" y="17647"/>
                    <a:pt x="12546" y="18024"/>
                    <a:pt x="12828" y="18024"/>
                  </a:cubicBezTo>
                  <a:cubicBezTo>
                    <a:pt x="13145" y="18024"/>
                    <a:pt x="13698" y="17472"/>
                    <a:pt x="14145" y="16785"/>
                  </a:cubicBezTo>
                  <a:lnTo>
                    <a:pt x="14145" y="6537"/>
                  </a:lnTo>
                  <a:lnTo>
                    <a:pt x="15415" y="6537"/>
                  </a:lnTo>
                  <a:lnTo>
                    <a:pt x="15415" y="21290"/>
                  </a:lnTo>
                  <a:lnTo>
                    <a:pt x="14451" y="21290"/>
                  </a:lnTo>
                  <a:lnTo>
                    <a:pt x="14322" y="20052"/>
                  </a:lnTo>
                  <a:cubicBezTo>
                    <a:pt x="13698" y="20981"/>
                    <a:pt x="12898" y="21600"/>
                    <a:pt x="12299" y="21600"/>
                  </a:cubicBezTo>
                  <a:cubicBezTo>
                    <a:pt x="11464" y="21600"/>
                    <a:pt x="11170" y="19881"/>
                    <a:pt x="11170" y="17234"/>
                  </a:cubicBezTo>
                  <a:lnTo>
                    <a:pt x="11170" y="6537"/>
                  </a:lnTo>
                  <a:close/>
                  <a:moveTo>
                    <a:pt x="8972" y="15718"/>
                  </a:moveTo>
                  <a:lnTo>
                    <a:pt x="8042" y="15718"/>
                  </a:lnTo>
                  <a:cubicBezTo>
                    <a:pt x="7619" y="15718"/>
                    <a:pt x="7513" y="16063"/>
                    <a:pt x="7513" y="17163"/>
                  </a:cubicBezTo>
                  <a:cubicBezTo>
                    <a:pt x="7513" y="18194"/>
                    <a:pt x="7619" y="18679"/>
                    <a:pt x="8019" y="18679"/>
                  </a:cubicBezTo>
                  <a:cubicBezTo>
                    <a:pt x="8384" y="18679"/>
                    <a:pt x="8737" y="18298"/>
                    <a:pt x="8972" y="17921"/>
                  </a:cubicBezTo>
                  <a:close/>
                  <a:moveTo>
                    <a:pt x="10229" y="21290"/>
                  </a:moveTo>
                  <a:lnTo>
                    <a:pt x="9196" y="21290"/>
                  </a:lnTo>
                  <a:lnTo>
                    <a:pt x="9101" y="20294"/>
                  </a:lnTo>
                  <a:cubicBezTo>
                    <a:pt x="8654" y="21187"/>
                    <a:pt x="8113" y="21600"/>
                    <a:pt x="7596" y="21600"/>
                  </a:cubicBezTo>
                  <a:cubicBezTo>
                    <a:pt x="6679" y="21600"/>
                    <a:pt x="6290" y="19742"/>
                    <a:pt x="6290" y="17198"/>
                  </a:cubicBezTo>
                  <a:cubicBezTo>
                    <a:pt x="6290" y="14206"/>
                    <a:pt x="6737" y="13070"/>
                    <a:pt x="7760" y="13070"/>
                  </a:cubicBezTo>
                  <a:lnTo>
                    <a:pt x="8972" y="13070"/>
                  </a:lnTo>
                  <a:lnTo>
                    <a:pt x="8972" y="11522"/>
                  </a:lnTo>
                  <a:cubicBezTo>
                    <a:pt x="8972" y="9871"/>
                    <a:pt x="8818" y="9288"/>
                    <a:pt x="8007" y="9288"/>
                  </a:cubicBezTo>
                  <a:cubicBezTo>
                    <a:pt x="7548" y="9288"/>
                    <a:pt x="7054" y="9494"/>
                    <a:pt x="6608" y="9768"/>
                  </a:cubicBezTo>
                  <a:lnTo>
                    <a:pt x="6456" y="6950"/>
                  </a:lnTo>
                  <a:cubicBezTo>
                    <a:pt x="6925" y="6501"/>
                    <a:pt x="7619" y="6228"/>
                    <a:pt x="8183" y="6228"/>
                  </a:cubicBezTo>
                  <a:cubicBezTo>
                    <a:pt x="9771" y="6228"/>
                    <a:pt x="10229" y="7879"/>
                    <a:pt x="10229" y="11558"/>
                  </a:cubicBezTo>
                  <a:close/>
                  <a:moveTo>
                    <a:pt x="4692" y="1103"/>
                  </a:moveTo>
                  <a:lnTo>
                    <a:pt x="6043" y="1103"/>
                  </a:lnTo>
                  <a:lnTo>
                    <a:pt x="3986" y="21290"/>
                  </a:lnTo>
                  <a:lnTo>
                    <a:pt x="2058" y="21290"/>
                  </a:lnTo>
                  <a:lnTo>
                    <a:pt x="0" y="1103"/>
                  </a:lnTo>
                  <a:lnTo>
                    <a:pt x="1353" y="1103"/>
                  </a:lnTo>
                  <a:lnTo>
                    <a:pt x="3022" y="17921"/>
                  </a:lnTo>
                  <a:close/>
                </a:path>
              </a:pathLst>
            </a:custGeom>
            <a:solidFill>
              <a:srgbClr val="0000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5" name="Google Shape;1026;p142">
              <a:extLst>
                <a:ext uri="{FF2B5EF4-FFF2-40B4-BE49-F238E27FC236}">
                  <a16:creationId xmlns:a16="http://schemas.microsoft.com/office/drawing/2014/main" id="{2FDE8D5F-C0DC-7542-B41E-BB5FE6F3C5B7}"/>
                </a:ext>
              </a:extLst>
            </p:cNvPr>
            <p:cNvSpPr/>
            <p:nvPr/>
          </p:nvSpPr>
          <p:spPr>
            <a:xfrm>
              <a:off x="0" y="0"/>
              <a:ext cx="850901" cy="850901"/>
            </a:xfrm>
            <a:custGeom>
              <a:avLst/>
              <a:gdLst/>
              <a:ahLst/>
              <a:cxnLst/>
              <a:rect l="l" t="t" r="r" b="b"/>
              <a:pathLst>
                <a:path w="21600" h="21600" extrusionOk="0">
                  <a:moveTo>
                    <a:pt x="0" y="0"/>
                  </a:moveTo>
                  <a:lnTo>
                    <a:pt x="10760" y="21600"/>
                  </a:lnTo>
                  <a:lnTo>
                    <a:pt x="21600" y="0"/>
                  </a:lnTo>
                  <a:lnTo>
                    <a:pt x="0" y="0"/>
                  </a:lnTo>
                  <a:close/>
                  <a:moveTo>
                    <a:pt x="8298" y="4432"/>
                  </a:moveTo>
                  <a:lnTo>
                    <a:pt x="9575" y="4432"/>
                  </a:lnTo>
                  <a:lnTo>
                    <a:pt x="9575" y="5666"/>
                  </a:lnTo>
                  <a:lnTo>
                    <a:pt x="8298" y="5666"/>
                  </a:lnTo>
                  <a:lnTo>
                    <a:pt x="8298" y="4432"/>
                  </a:lnTo>
                  <a:close/>
                  <a:moveTo>
                    <a:pt x="10161" y="4432"/>
                  </a:moveTo>
                  <a:lnTo>
                    <a:pt x="11438" y="4432"/>
                  </a:lnTo>
                  <a:lnTo>
                    <a:pt x="11438" y="5666"/>
                  </a:lnTo>
                  <a:lnTo>
                    <a:pt x="10161" y="5666"/>
                  </a:lnTo>
                  <a:lnTo>
                    <a:pt x="10161" y="4432"/>
                  </a:lnTo>
                  <a:close/>
                  <a:moveTo>
                    <a:pt x="12025" y="4432"/>
                  </a:moveTo>
                  <a:lnTo>
                    <a:pt x="13302" y="4432"/>
                  </a:lnTo>
                  <a:lnTo>
                    <a:pt x="13302" y="5666"/>
                  </a:lnTo>
                  <a:lnTo>
                    <a:pt x="12025" y="5666"/>
                  </a:lnTo>
                  <a:lnTo>
                    <a:pt x="12025" y="4432"/>
                  </a:lnTo>
                  <a:close/>
                  <a:moveTo>
                    <a:pt x="8298" y="6251"/>
                  </a:moveTo>
                  <a:lnTo>
                    <a:pt x="9575" y="6251"/>
                  </a:lnTo>
                  <a:lnTo>
                    <a:pt x="9575" y="7485"/>
                  </a:lnTo>
                  <a:lnTo>
                    <a:pt x="8298" y="7485"/>
                  </a:lnTo>
                  <a:lnTo>
                    <a:pt x="8298" y="6251"/>
                  </a:lnTo>
                  <a:close/>
                  <a:moveTo>
                    <a:pt x="10161" y="6251"/>
                  </a:moveTo>
                  <a:lnTo>
                    <a:pt x="11438" y="6251"/>
                  </a:lnTo>
                  <a:lnTo>
                    <a:pt x="11438" y="7485"/>
                  </a:lnTo>
                  <a:lnTo>
                    <a:pt x="10161" y="7485"/>
                  </a:lnTo>
                  <a:lnTo>
                    <a:pt x="10161" y="6251"/>
                  </a:lnTo>
                  <a:close/>
                  <a:moveTo>
                    <a:pt x="12025" y="6251"/>
                  </a:moveTo>
                  <a:lnTo>
                    <a:pt x="13302" y="6251"/>
                  </a:lnTo>
                  <a:lnTo>
                    <a:pt x="13302" y="7485"/>
                  </a:lnTo>
                  <a:lnTo>
                    <a:pt x="12025" y="7485"/>
                  </a:lnTo>
                  <a:lnTo>
                    <a:pt x="12025" y="6251"/>
                  </a:lnTo>
                  <a:close/>
                  <a:moveTo>
                    <a:pt x="8298" y="8070"/>
                  </a:moveTo>
                  <a:lnTo>
                    <a:pt x="9575" y="8070"/>
                  </a:lnTo>
                  <a:lnTo>
                    <a:pt x="9575" y="9304"/>
                  </a:lnTo>
                  <a:lnTo>
                    <a:pt x="8298" y="9304"/>
                  </a:lnTo>
                  <a:lnTo>
                    <a:pt x="8298" y="8070"/>
                  </a:lnTo>
                  <a:close/>
                  <a:moveTo>
                    <a:pt x="10161" y="8070"/>
                  </a:moveTo>
                  <a:lnTo>
                    <a:pt x="11438" y="8070"/>
                  </a:lnTo>
                  <a:lnTo>
                    <a:pt x="11438" y="9304"/>
                  </a:lnTo>
                  <a:lnTo>
                    <a:pt x="10161" y="9304"/>
                  </a:lnTo>
                  <a:lnTo>
                    <a:pt x="10161" y="8070"/>
                  </a:lnTo>
                  <a:close/>
                  <a:moveTo>
                    <a:pt x="12025" y="8070"/>
                  </a:moveTo>
                  <a:lnTo>
                    <a:pt x="13302" y="8070"/>
                  </a:lnTo>
                  <a:lnTo>
                    <a:pt x="13302" y="9304"/>
                  </a:lnTo>
                  <a:lnTo>
                    <a:pt x="12025" y="9304"/>
                  </a:lnTo>
                  <a:lnTo>
                    <a:pt x="12025" y="8070"/>
                  </a:lnTo>
                  <a:close/>
                  <a:moveTo>
                    <a:pt x="10161" y="9889"/>
                  </a:moveTo>
                  <a:lnTo>
                    <a:pt x="11438" y="9889"/>
                  </a:lnTo>
                  <a:lnTo>
                    <a:pt x="11438" y="11123"/>
                  </a:lnTo>
                  <a:lnTo>
                    <a:pt x="10161" y="11123"/>
                  </a:lnTo>
                  <a:lnTo>
                    <a:pt x="10161" y="9889"/>
                  </a:lnTo>
                  <a:close/>
                </a:path>
              </a:pathLst>
            </a:custGeom>
            <a:solidFill>
              <a:srgbClr val="000000"/>
            </a:solidFill>
            <a:ln>
              <a:noFill/>
            </a:ln>
          </p:spPr>
          <p:txBody>
            <a:bodyPr spcFirstLastPara="1" wrap="square" lIns="17150" tIns="17150" rIns="17150" bIns="17150" anchor="ctr" anchorCtr="0">
              <a:noAutofit/>
            </a:bodyPr>
            <a:lstStyle/>
            <a:p>
              <a:pPr marL="101600" marR="0" lvl="0" indent="-101600" algn="l" rtl="0">
                <a:lnSpc>
                  <a:spcPct val="93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pic>
        <p:nvPicPr>
          <p:cNvPr id="2" name="Picture 1">
            <a:extLst>
              <a:ext uri="{FF2B5EF4-FFF2-40B4-BE49-F238E27FC236}">
                <a16:creationId xmlns:a16="http://schemas.microsoft.com/office/drawing/2014/main" id="{944A9A23-6832-DA45-8F5F-94F0F822BBDC}"/>
              </a:ext>
            </a:extLst>
          </p:cNvPr>
          <p:cNvPicPr>
            <a:picLocks noChangeAspect="1"/>
          </p:cNvPicPr>
          <p:nvPr/>
        </p:nvPicPr>
        <p:blipFill>
          <a:blip r:embed="rId4"/>
          <a:stretch>
            <a:fillRect/>
          </a:stretch>
        </p:blipFill>
        <p:spPr>
          <a:xfrm>
            <a:off x="277805" y="1656785"/>
            <a:ext cx="8588390" cy="3170658"/>
          </a:xfrm>
          <a:prstGeom prst="rect">
            <a:avLst/>
          </a:prstGeom>
        </p:spPr>
      </p:pic>
      <p:grpSp>
        <p:nvGrpSpPr>
          <p:cNvPr id="7" name="Group 6">
            <a:extLst>
              <a:ext uri="{FF2B5EF4-FFF2-40B4-BE49-F238E27FC236}">
                <a16:creationId xmlns:a16="http://schemas.microsoft.com/office/drawing/2014/main" id="{8F5679AD-1149-02CA-D89F-FA43FD9E9C00}"/>
              </a:ext>
            </a:extLst>
          </p:cNvPr>
          <p:cNvGrpSpPr/>
          <p:nvPr/>
        </p:nvGrpSpPr>
        <p:grpSpPr>
          <a:xfrm>
            <a:off x="368885" y="1420115"/>
            <a:ext cx="4765393" cy="3447091"/>
            <a:chOff x="368885" y="1420115"/>
            <a:chExt cx="4765393" cy="3447091"/>
          </a:xfrm>
        </p:grpSpPr>
        <p:sp>
          <p:nvSpPr>
            <p:cNvPr id="6" name="Rectangle 5">
              <a:extLst>
                <a:ext uri="{FF2B5EF4-FFF2-40B4-BE49-F238E27FC236}">
                  <a16:creationId xmlns:a16="http://schemas.microsoft.com/office/drawing/2014/main" id="{87F095FA-BFAD-0E64-73DC-E0AB1DF9B541}"/>
                </a:ext>
              </a:extLst>
            </p:cNvPr>
            <p:cNvSpPr/>
            <p:nvPr/>
          </p:nvSpPr>
          <p:spPr>
            <a:xfrm>
              <a:off x="368885" y="1420115"/>
              <a:ext cx="4765393" cy="3447091"/>
            </a:xfrm>
            <a:prstGeom prst="rect">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80A4A4F-B007-45B5-0753-BF7BBA87555E}"/>
                </a:ext>
              </a:extLst>
            </p:cNvPr>
            <p:cNvPicPr>
              <a:picLocks noChangeAspect="1"/>
            </p:cNvPicPr>
            <p:nvPr/>
          </p:nvPicPr>
          <p:blipFill>
            <a:blip r:embed="rId5"/>
            <a:stretch>
              <a:fillRect/>
            </a:stretch>
          </p:blipFill>
          <p:spPr>
            <a:xfrm>
              <a:off x="1523203" y="1522155"/>
              <a:ext cx="2507631" cy="3345051"/>
            </a:xfrm>
            <a:prstGeom prst="rect">
              <a:avLst/>
            </a:prstGeom>
          </p:spPr>
        </p:pic>
      </p:grpSp>
    </p:spTree>
    <p:extLst>
      <p:ext uri="{BB962C8B-B14F-4D97-AF65-F5344CB8AC3E}">
        <p14:creationId xmlns:p14="http://schemas.microsoft.com/office/powerpoint/2010/main" val="1551638310"/>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4" name="Text Placeholder 4"/>
          <p:cNvSpPr txBox="1">
            <a:spLocks noGrp="1"/>
          </p:cNvSpPr>
          <p:nvPr>
            <p:ph type="body" idx="1"/>
          </p:nvPr>
        </p:nvSpPr>
        <p:spPr>
          <a:xfrm>
            <a:off x="544944" y="1256144"/>
            <a:ext cx="8154556" cy="3465485"/>
          </a:xfrm>
          <a:prstGeom prst="rect">
            <a:avLst/>
          </a:prstGeom>
        </p:spPr>
        <p:txBody>
          <a:bodyPr anchor="t"/>
          <a:lstStyle/>
          <a:p>
            <a:pPr marL="0" indent="0">
              <a:buSzTx/>
              <a:buNone/>
            </a:pPr>
            <a:r>
              <a:rPr dirty="0"/>
              <a:t>Outputs define useful values that will be highlighted to the user when Terraform applies: </a:t>
            </a:r>
          </a:p>
          <a:p>
            <a:pPr>
              <a:buFont typeface="Arial"/>
              <a:buChar char="•"/>
            </a:pPr>
            <a:r>
              <a:rPr dirty="0"/>
              <a:t>IP addresses</a:t>
            </a:r>
          </a:p>
          <a:p>
            <a:pPr>
              <a:buFont typeface="Arial"/>
              <a:buChar char="•"/>
            </a:pPr>
            <a:r>
              <a:rPr dirty="0"/>
              <a:t>Usernames</a:t>
            </a:r>
          </a:p>
          <a:p>
            <a:pPr>
              <a:buFont typeface="Arial"/>
              <a:buChar char="•"/>
            </a:pPr>
            <a:r>
              <a:rPr dirty="0"/>
              <a:t>Computed Values</a:t>
            </a:r>
          </a:p>
          <a:p>
            <a:pPr marL="0" indent="0">
              <a:buSzTx/>
              <a:buNone/>
            </a:pPr>
            <a:r>
              <a:rPr dirty="0"/>
              <a:t>Easily extract and query information from all resources</a:t>
            </a:r>
          </a:p>
        </p:txBody>
      </p:sp>
      <p:sp>
        <p:nvSpPr>
          <p:cNvPr id="1835" name="Title 3"/>
          <p:cNvSpPr txBox="1">
            <a:spLocks noGrp="1"/>
          </p:cNvSpPr>
          <p:nvPr>
            <p:ph type="title"/>
          </p:nvPr>
        </p:nvSpPr>
        <p:spPr>
          <a:xfrm>
            <a:off x="544451" y="293840"/>
            <a:ext cx="8155049" cy="669200"/>
          </a:xfrm>
          <a:prstGeom prst="rect">
            <a:avLst/>
          </a:prstGeom>
        </p:spPr>
        <p:txBody>
          <a:bodyPr/>
          <a:lstStyle>
            <a:lvl1pPr>
              <a:defRPr spc="-200"/>
            </a:lvl1pPr>
          </a:lstStyle>
          <a:p>
            <a:r>
              <a:t>Outputs</a:t>
            </a:r>
          </a:p>
        </p:txBody>
      </p:sp>
      <p:sp>
        <p:nvSpPr>
          <p:cNvPr id="2" name="Text Placeholder 3">
            <a:extLst>
              <a:ext uri="{FF2B5EF4-FFF2-40B4-BE49-F238E27FC236}">
                <a16:creationId xmlns:a16="http://schemas.microsoft.com/office/drawing/2014/main" id="{B07BE094-6888-E39A-BFBD-1FE8A35FB4D2}"/>
              </a:ext>
            </a:extLst>
          </p:cNvPr>
          <p:cNvSpPr txBox="1">
            <a:spLocks/>
          </p:cNvSpPr>
          <p:nvPr/>
        </p:nvSpPr>
        <p:spPr>
          <a:xfrm>
            <a:off x="4799402" y="4751492"/>
            <a:ext cx="4225568"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/docs/configuration/</a:t>
            </a:r>
            <a:r>
              <a:rPr lang="en-GB" sz="1200" u="sng" dirty="0" err="1">
                <a:solidFill>
                  <a:schemeClr val="accent4"/>
                </a:solidFill>
                <a:uFill>
                  <a:solidFill>
                    <a:srgbClr val="0000FF"/>
                  </a:solidFill>
                </a:uFill>
              </a:rPr>
              <a:t>outputs.html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1" name="Title 3"/>
          <p:cNvSpPr txBox="1">
            <a:spLocks noGrp="1"/>
          </p:cNvSpPr>
          <p:nvPr>
            <p:ph type="title"/>
          </p:nvPr>
        </p:nvSpPr>
        <p:spPr>
          <a:xfrm>
            <a:off x="544451" y="293840"/>
            <a:ext cx="8155049" cy="669200"/>
          </a:xfrm>
          <a:prstGeom prst="rect">
            <a:avLst/>
          </a:prstGeom>
        </p:spPr>
        <p:txBody>
          <a:bodyPr/>
          <a:lstStyle>
            <a:lvl1pPr>
              <a:defRPr spc="-200"/>
            </a:lvl1pPr>
          </a:lstStyle>
          <a:p>
            <a:r>
              <a:t>Outputs</a:t>
            </a:r>
          </a:p>
        </p:txBody>
      </p:sp>
      <p:sp>
        <p:nvSpPr>
          <p:cNvPr id="3" name="Text Placeholder 2">
            <a:extLst>
              <a:ext uri="{FF2B5EF4-FFF2-40B4-BE49-F238E27FC236}">
                <a16:creationId xmlns:a16="http://schemas.microsoft.com/office/drawing/2014/main" id="{41B53715-C385-2840-D57D-3F53E7217F8D}"/>
              </a:ext>
            </a:extLst>
          </p:cNvPr>
          <p:cNvSpPr>
            <a:spLocks noGrp="1"/>
          </p:cNvSpPr>
          <p:nvPr>
            <p:ph type="body" idx="1"/>
          </p:nvPr>
        </p:nvSpPr>
        <p:spPr/>
        <p:txBody>
          <a:bodyPr anchor="t"/>
          <a:lstStyle/>
          <a:p>
            <a:pPr marL="139700" indent="0">
              <a:buNone/>
            </a:pPr>
            <a:r>
              <a:rPr lang="en-US" dirty="0">
                <a:solidFill>
                  <a:srgbClr val="C00000"/>
                </a:solidFill>
              </a:rPr>
              <a:t>output</a:t>
            </a:r>
            <a:r>
              <a:rPr lang="en-US" dirty="0"/>
              <a:t> </a:t>
            </a:r>
            <a:r>
              <a:rPr lang="en-US" dirty="0">
                <a:solidFill>
                  <a:srgbClr val="22863A"/>
                </a:solidFill>
              </a:rPr>
              <a:t>"</a:t>
            </a:r>
            <a:r>
              <a:rPr lang="en-US" dirty="0" err="1">
                <a:solidFill>
                  <a:srgbClr val="22863A"/>
                </a:solidFill>
              </a:rPr>
              <a:t>vm_private_ips</a:t>
            </a:r>
            <a:r>
              <a:rPr lang="en-US" dirty="0">
                <a:solidFill>
                  <a:srgbClr val="22863A"/>
                </a:solidFill>
              </a:rPr>
              <a:t>"</a:t>
            </a:r>
            <a:r>
              <a:rPr lang="en-US" dirty="0">
                <a:solidFill>
                  <a:srgbClr val="00B050"/>
                </a:solidFill>
              </a:rPr>
              <a:t> </a:t>
            </a:r>
            <a:r>
              <a:rPr lang="en-US" dirty="0"/>
              <a:t>{</a:t>
            </a:r>
            <a:br>
              <a:rPr lang="en-US" dirty="0"/>
            </a:br>
            <a:r>
              <a:rPr lang="en-US" dirty="0"/>
              <a:t>   value </a:t>
            </a:r>
            <a:r>
              <a:rPr lang="en-US" dirty="0">
                <a:solidFill>
                  <a:srgbClr val="C00000"/>
                </a:solidFill>
              </a:rPr>
              <a:t>=</a:t>
            </a:r>
            <a:r>
              <a:rPr lang="en-US" dirty="0"/>
              <a:t> </a:t>
            </a:r>
            <a:r>
              <a:rPr lang="en-US" dirty="0">
                <a:solidFill>
                  <a:srgbClr val="22863A"/>
                </a:solidFill>
              </a:rPr>
              <a:t>"${</a:t>
            </a:r>
            <a:r>
              <a:rPr lang="en-US" dirty="0" err="1">
                <a:solidFill>
                  <a:srgbClr val="22863A"/>
                </a:solidFill>
              </a:rPr>
              <a:t>azurerm_network_interface.app.private_ip_address</a:t>
            </a:r>
            <a:r>
              <a:rPr lang="en-US" dirty="0">
                <a:solidFill>
                  <a:srgbClr val="22863A"/>
                </a:solidFill>
              </a:rPr>
              <a:t>}”</a:t>
            </a:r>
            <a:br>
              <a:rPr lang="en-US" dirty="0">
                <a:solidFill>
                  <a:srgbClr val="22863A"/>
                </a:solidFill>
              </a:rPr>
            </a:br>
            <a:r>
              <a:rPr lang="en-US" dirty="0">
                <a:solidFill>
                  <a:srgbClr val="22863A"/>
                </a:solidFill>
              </a:rPr>
              <a:t>  </a:t>
            </a:r>
            <a:r>
              <a:rPr lang="en-US" dirty="0"/>
              <a:t>description </a:t>
            </a:r>
            <a:r>
              <a:rPr lang="en-US" dirty="0">
                <a:solidFill>
                  <a:srgbClr val="C00000"/>
                </a:solidFill>
              </a:rPr>
              <a:t>=</a:t>
            </a:r>
            <a:r>
              <a:rPr lang="en-US" dirty="0"/>
              <a:t> </a:t>
            </a:r>
            <a:r>
              <a:rPr lang="en-US" dirty="0">
                <a:solidFill>
                  <a:srgbClr val="22863A"/>
                </a:solidFill>
              </a:rPr>
              <a:t>"Dynamic Private IP Addresses”</a:t>
            </a:r>
            <a:br>
              <a:rPr lang="en-US" dirty="0">
                <a:solidFill>
                  <a:srgbClr val="22863A"/>
                </a:solidFill>
              </a:rPr>
            </a:br>
            <a:r>
              <a:rPr lang="en-US" dirty="0"/>
              <a:t>}</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4" name="Text Placeholder 4"/>
          <p:cNvSpPr txBox="1">
            <a:spLocks noGrp="1"/>
          </p:cNvSpPr>
          <p:nvPr>
            <p:ph type="body" idx="1"/>
          </p:nvPr>
        </p:nvSpPr>
        <p:spPr>
          <a:xfrm>
            <a:off x="544944" y="1256144"/>
            <a:ext cx="8154556" cy="3465485"/>
          </a:xfrm>
          <a:prstGeom prst="rect">
            <a:avLst/>
          </a:prstGeom>
        </p:spPr>
        <p:txBody>
          <a:bodyPr anchor="t"/>
          <a:lstStyle/>
          <a:p>
            <a:pPr marL="0" indent="0">
              <a:lnSpc>
                <a:spcPct val="100000"/>
              </a:lnSpc>
              <a:spcBef>
                <a:spcPts val="0"/>
              </a:spcBef>
              <a:buSzTx/>
              <a:buNone/>
            </a:pPr>
            <a:r>
              <a:rPr lang="en-GB" b="1" dirty="0"/>
              <a:t>sensitive</a:t>
            </a:r>
            <a:r>
              <a:rPr lang="en-GB" dirty="0"/>
              <a:t> — Suppressing Values in CLI Output</a:t>
            </a:r>
          </a:p>
          <a:p>
            <a:pPr marL="0" indent="0">
              <a:lnSpc>
                <a:spcPct val="100000"/>
              </a:lnSpc>
              <a:spcBef>
                <a:spcPts val="0"/>
              </a:spcBef>
              <a:buSzTx/>
              <a:buNone/>
            </a:pPr>
            <a:endParaRPr lang="en-GB" dirty="0"/>
          </a:p>
          <a:p>
            <a:pPr marL="0" indent="0">
              <a:lnSpc>
                <a:spcPct val="100000"/>
              </a:lnSpc>
              <a:spcBef>
                <a:spcPts val="0"/>
              </a:spcBef>
              <a:buSzTx/>
              <a:buNone/>
            </a:pPr>
            <a:r>
              <a:rPr lang="en-GB" dirty="0"/>
              <a:t>An output can be marked as containing sensitive material using the optional sensitive argument:</a:t>
            </a:r>
          </a:p>
          <a:p>
            <a:pPr marL="0" indent="0">
              <a:lnSpc>
                <a:spcPct val="100000"/>
              </a:lnSpc>
              <a:spcBef>
                <a:spcPts val="0"/>
              </a:spcBef>
              <a:buSzTx/>
              <a:buNone/>
            </a:pPr>
            <a:endParaRPr lang="en-GB" dirty="0"/>
          </a:p>
          <a:p>
            <a:pPr marL="0" indent="0">
              <a:lnSpc>
                <a:spcPct val="100000"/>
              </a:lnSpc>
              <a:spcBef>
                <a:spcPts val="0"/>
              </a:spcBef>
              <a:buSzTx/>
              <a:buNone/>
            </a:pPr>
            <a:r>
              <a:rPr lang="en-GB" dirty="0"/>
              <a:t>output "</a:t>
            </a:r>
            <a:r>
              <a:rPr lang="en-GB" dirty="0" err="1"/>
              <a:t>db_password</a:t>
            </a:r>
            <a:r>
              <a:rPr lang="en-GB" dirty="0"/>
              <a:t>" {</a:t>
            </a:r>
          </a:p>
          <a:p>
            <a:pPr marL="0" indent="0">
              <a:lnSpc>
                <a:spcPct val="100000"/>
              </a:lnSpc>
              <a:spcBef>
                <a:spcPts val="0"/>
              </a:spcBef>
              <a:buSzTx/>
              <a:buNone/>
            </a:pPr>
            <a:r>
              <a:rPr lang="en-GB" dirty="0"/>
              <a:t>  value       = </a:t>
            </a:r>
            <a:r>
              <a:rPr lang="en-GB" dirty="0" err="1"/>
              <a:t>aws_db_instance.db.password</a:t>
            </a:r>
            <a:endParaRPr lang="en-GB" dirty="0"/>
          </a:p>
          <a:p>
            <a:pPr marL="0" indent="0">
              <a:lnSpc>
                <a:spcPct val="100000"/>
              </a:lnSpc>
              <a:spcBef>
                <a:spcPts val="0"/>
              </a:spcBef>
              <a:buSzTx/>
              <a:buNone/>
            </a:pPr>
            <a:r>
              <a:rPr lang="en-GB" dirty="0"/>
              <a:t>  description = "The password for logging in to the database."</a:t>
            </a:r>
          </a:p>
          <a:p>
            <a:pPr marL="0" indent="0">
              <a:lnSpc>
                <a:spcPct val="100000"/>
              </a:lnSpc>
              <a:spcBef>
                <a:spcPts val="0"/>
              </a:spcBef>
              <a:buSzTx/>
              <a:buNone/>
            </a:pPr>
            <a:r>
              <a:rPr lang="en-GB" b="1" dirty="0"/>
              <a:t>  sensitive   = true</a:t>
            </a:r>
          </a:p>
          <a:p>
            <a:pPr marL="0" indent="0">
              <a:lnSpc>
                <a:spcPct val="100000"/>
              </a:lnSpc>
              <a:spcBef>
                <a:spcPts val="0"/>
              </a:spcBef>
              <a:buSzTx/>
              <a:buNone/>
            </a:pPr>
            <a:r>
              <a:rPr lang="en-GB" dirty="0"/>
              <a:t>}</a:t>
            </a:r>
          </a:p>
          <a:p>
            <a:pPr marL="0" indent="0">
              <a:lnSpc>
                <a:spcPct val="100000"/>
              </a:lnSpc>
              <a:spcBef>
                <a:spcPts val="0"/>
              </a:spcBef>
              <a:buSzTx/>
              <a:buNone/>
            </a:pPr>
            <a:endParaRPr lang="en-GB" dirty="0"/>
          </a:p>
          <a:p>
            <a:pPr marL="0" indent="0">
              <a:lnSpc>
                <a:spcPct val="100000"/>
              </a:lnSpc>
              <a:spcBef>
                <a:spcPts val="0"/>
              </a:spcBef>
              <a:buSzTx/>
              <a:buNone/>
            </a:pPr>
            <a:r>
              <a:rPr lang="en-GB" dirty="0"/>
              <a:t>Terraform will hide values marked as sensitive in the messages from terraform plan and terraform apply. In the following scenario, our root module has an output declared as sensitive and a module call with a sensitive output, which we then use in a resource attribute.</a:t>
            </a:r>
            <a:endParaRPr dirty="0"/>
          </a:p>
        </p:txBody>
      </p:sp>
      <p:sp>
        <p:nvSpPr>
          <p:cNvPr id="1835" name="Title 3"/>
          <p:cNvSpPr txBox="1">
            <a:spLocks noGrp="1"/>
          </p:cNvSpPr>
          <p:nvPr>
            <p:ph type="title"/>
          </p:nvPr>
        </p:nvSpPr>
        <p:spPr>
          <a:xfrm>
            <a:off x="544451" y="293840"/>
            <a:ext cx="8155049" cy="669200"/>
          </a:xfrm>
          <a:prstGeom prst="rect">
            <a:avLst/>
          </a:prstGeom>
        </p:spPr>
        <p:txBody>
          <a:bodyPr/>
          <a:lstStyle>
            <a:lvl1pPr>
              <a:defRPr spc="-200"/>
            </a:lvl1pPr>
          </a:lstStyle>
          <a:p>
            <a:r>
              <a:t>Outputs</a:t>
            </a:r>
          </a:p>
        </p:txBody>
      </p:sp>
      <p:sp>
        <p:nvSpPr>
          <p:cNvPr id="2" name="Text Placeholder 3">
            <a:extLst>
              <a:ext uri="{FF2B5EF4-FFF2-40B4-BE49-F238E27FC236}">
                <a16:creationId xmlns:a16="http://schemas.microsoft.com/office/drawing/2014/main" id="{B07BE094-6888-E39A-BFBD-1FE8A35FB4D2}"/>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/docs/configuration/</a:t>
            </a:r>
            <a:r>
              <a:rPr lang="en-GB" sz="1200" u="sng" dirty="0" err="1">
                <a:solidFill>
                  <a:schemeClr val="accent4"/>
                </a:solidFill>
                <a:uFill>
                  <a:solidFill>
                    <a:srgbClr val="0000FF"/>
                  </a:solidFill>
                </a:uFill>
              </a:rPr>
              <a:t>outputs.html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extLst>
      <p:ext uri="{BB962C8B-B14F-4D97-AF65-F5344CB8AC3E}">
        <p14:creationId xmlns:p14="http://schemas.microsoft.com/office/powerpoint/2010/main" val="3670587624"/>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GB" sz="3600" b="1" dirty="0">
                <a:solidFill>
                  <a:schemeClr val="accent6"/>
                </a:solidFill>
                <a:latin typeface="Open Sans"/>
                <a:ea typeface="Open Sans"/>
                <a:cs typeface="Open Sans"/>
                <a:sym typeface="Open Sans"/>
              </a:rPr>
              <a:t>Interpolations</a:t>
            </a:r>
            <a:endParaRPr sz="500" dirty="0"/>
          </a:p>
        </p:txBody>
      </p:sp>
    </p:spTree>
    <p:extLst>
      <p:ext uri="{BB962C8B-B14F-4D97-AF65-F5344CB8AC3E}">
        <p14:creationId xmlns:p14="http://schemas.microsoft.com/office/powerpoint/2010/main" val="939308233"/>
      </p:ext>
    </p:extLst>
  </p:cSld>
  <p:clrMapOvr>
    <a:masterClrMapping/>
  </p:clrMapOvr>
  <p:transition spd="med">
    <p:fade thruBlk="1"/>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9" name="Text Placeholder 1"/>
          <p:cNvSpPr txBox="1">
            <a:spLocks noGrp="1"/>
          </p:cNvSpPr>
          <p:nvPr>
            <p:ph type="body" idx="1"/>
          </p:nvPr>
        </p:nvSpPr>
        <p:spPr>
          <a:xfrm>
            <a:off x="544944" y="1256144"/>
            <a:ext cx="8154556" cy="3465485"/>
          </a:xfrm>
          <a:prstGeom prst="rect">
            <a:avLst/>
          </a:prstGeom>
        </p:spPr>
        <p:txBody>
          <a:bodyPr anchor="t"/>
          <a:lstStyle/>
          <a:p>
            <a:pPr marL="0" indent="0">
              <a:buSzTx/>
              <a:buNone/>
            </a:pPr>
            <a:r>
              <a:rPr dirty="0"/>
              <a:t>Embedded within strings in Terraform you can interpolate other values. </a:t>
            </a:r>
          </a:p>
          <a:p>
            <a:pPr marL="0" indent="0">
              <a:buSzTx/>
              <a:buNone/>
              <a:defRPr>
                <a:solidFill>
                  <a:srgbClr val="22863A"/>
                </a:solidFill>
                <a:latin typeface="Menlo"/>
                <a:ea typeface="Menlo"/>
                <a:cs typeface="Menlo"/>
                <a:sym typeface="Menlo"/>
              </a:defRPr>
            </a:pPr>
            <a:r>
              <a:rPr dirty="0"/>
              <a:t>"</a:t>
            </a:r>
            <a:r>
              <a:rPr dirty="0">
                <a:solidFill>
                  <a:srgbClr val="D73A49"/>
                </a:solidFill>
              </a:rPr>
              <a:t>${</a:t>
            </a:r>
            <a:r>
              <a:rPr dirty="0" err="1">
                <a:solidFill>
                  <a:srgbClr val="D73A49"/>
                </a:solidFill>
              </a:rPr>
              <a:t>var</a:t>
            </a:r>
            <a:r>
              <a:rPr dirty="0" err="1">
                <a:solidFill>
                  <a:srgbClr val="6F42C1"/>
                </a:solidFill>
              </a:rPr>
              <a:t>.name</a:t>
            </a:r>
            <a:r>
              <a:rPr dirty="0">
                <a:solidFill>
                  <a:srgbClr val="D73A49"/>
                </a:solidFill>
              </a:rPr>
              <a:t>}</a:t>
            </a:r>
            <a:r>
              <a:rPr dirty="0"/>
              <a:t>-</a:t>
            </a:r>
            <a:r>
              <a:rPr dirty="0" err="1"/>
              <a:t>rg</a:t>
            </a:r>
            <a:r>
              <a:rPr dirty="0"/>
              <a:t>"</a:t>
            </a:r>
            <a:endParaRPr dirty="0">
              <a:solidFill>
                <a:srgbClr val="D73A49"/>
              </a:solidFill>
            </a:endParaRPr>
          </a:p>
          <a:p>
            <a:pPr marL="0" indent="0">
              <a:buSzTx/>
              <a:buNone/>
            </a:pPr>
            <a:r>
              <a:rPr dirty="0"/>
              <a:t>The interpolation syntax is powerful and allows you to reference variables, attributes of resources, call functions, etc.</a:t>
            </a:r>
          </a:p>
        </p:txBody>
      </p:sp>
      <p:sp>
        <p:nvSpPr>
          <p:cNvPr id="1860" name="Title 2"/>
          <p:cNvSpPr txBox="1">
            <a:spLocks noGrp="1"/>
          </p:cNvSpPr>
          <p:nvPr>
            <p:ph type="title"/>
          </p:nvPr>
        </p:nvSpPr>
        <p:spPr>
          <a:xfrm>
            <a:off x="544451" y="293840"/>
            <a:ext cx="8155049" cy="669200"/>
          </a:xfrm>
          <a:prstGeom prst="rect">
            <a:avLst/>
          </a:prstGeom>
        </p:spPr>
        <p:txBody>
          <a:bodyPr/>
          <a:lstStyle>
            <a:lvl1pPr>
              <a:defRPr spc="-200"/>
            </a:lvl1pPr>
          </a:lstStyle>
          <a:p>
            <a:r>
              <a:t>Interpolations</a:t>
            </a:r>
          </a:p>
        </p:txBody>
      </p:sp>
      <p:sp>
        <p:nvSpPr>
          <p:cNvPr id="4" name="Text Placeholder 3">
            <a:extLst>
              <a:ext uri="{FF2B5EF4-FFF2-40B4-BE49-F238E27FC236}">
                <a16:creationId xmlns:a16="http://schemas.microsoft.com/office/drawing/2014/main" id="{77F328C6-C57A-C5FD-8B18-2357CFA4F455}"/>
              </a:ext>
            </a:extLst>
          </p:cNvPr>
          <p:cNvSpPr txBox="1">
            <a:spLocks/>
          </p:cNvSpPr>
          <p:nvPr/>
        </p:nvSpPr>
        <p:spPr>
          <a:xfrm>
            <a:off x="1832187" y="4751492"/>
            <a:ext cx="7192783"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developer.hashicorp.com</a:t>
            </a:r>
            <a:r>
              <a:rPr lang="en-GB" sz="1200" u="sng" dirty="0">
                <a:solidFill>
                  <a:schemeClr val="accent4"/>
                </a:solidFill>
                <a:uFill>
                  <a:solidFill>
                    <a:srgbClr val="0000FF"/>
                  </a:solidFill>
                </a:uFill>
              </a:rPr>
              <a:t>/terraform/language/v1.1.x/configuration-0-11/interpolation</a:t>
            </a: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 name="Text Placeholder 1"/>
          <p:cNvSpPr txBox="1">
            <a:spLocks noGrp="1"/>
          </p:cNvSpPr>
          <p:nvPr>
            <p:ph type="body" idx="1"/>
          </p:nvPr>
        </p:nvSpPr>
        <p:spPr>
          <a:xfrm>
            <a:off x="544945" y="1256144"/>
            <a:ext cx="7814433" cy="3465485"/>
          </a:xfrm>
          <a:prstGeom prst="rect">
            <a:avLst/>
          </a:prstGeom>
        </p:spPr>
        <p:txBody>
          <a:bodyPr anchor="t"/>
          <a:lstStyle/>
          <a:p>
            <a:pPr marL="0" indent="0">
              <a:lnSpc>
                <a:spcPct val="81000"/>
              </a:lnSpc>
              <a:spcBef>
                <a:spcPts val="0"/>
              </a:spcBef>
              <a:buSzTx/>
              <a:buNone/>
              <a:defRPr>
                <a:solidFill>
                  <a:srgbClr val="D73A49"/>
                </a:solidFill>
                <a:latin typeface="Menlo"/>
                <a:ea typeface="Menlo"/>
                <a:cs typeface="Menlo"/>
                <a:sym typeface="Menlo"/>
              </a:defRPr>
            </a:pPr>
            <a:r>
              <a:rPr dirty="0"/>
              <a:t>variable</a:t>
            </a:r>
            <a:r>
              <a:rPr dirty="0">
                <a:solidFill>
                  <a:srgbClr val="22863A"/>
                </a:solidFill>
              </a:rPr>
              <a:t> "count"</a:t>
            </a:r>
            <a:r>
              <a:rPr dirty="0">
                <a:solidFill>
                  <a:srgbClr val="24292E"/>
                </a:solidFill>
              </a:rPr>
              <a:t> {</a:t>
            </a:r>
            <a:endParaRPr sz="900" dirty="0">
              <a:latin typeface="Times New Roman"/>
              <a:ea typeface="Times New Roman"/>
              <a:cs typeface="Times New Roman"/>
              <a:sym typeface="Times New Roman"/>
            </a:endParaRPr>
          </a:p>
          <a:p>
            <a:pPr marL="0" indent="0">
              <a:lnSpc>
                <a:spcPct val="81000"/>
              </a:lnSpc>
              <a:spcBef>
                <a:spcPts val="0"/>
              </a:spcBef>
              <a:buSzTx/>
              <a:buNone/>
              <a:defRPr>
                <a:solidFill>
                  <a:srgbClr val="24292E"/>
                </a:solidFill>
                <a:latin typeface="Menlo"/>
                <a:ea typeface="Menlo"/>
                <a:cs typeface="Menlo"/>
                <a:sym typeface="Menlo"/>
              </a:defRPr>
            </a:pPr>
            <a:r>
              <a:rPr dirty="0"/>
              <a:t>  default </a:t>
            </a:r>
            <a:r>
              <a:rPr dirty="0">
                <a:solidFill>
                  <a:srgbClr val="D73A49"/>
                </a:solidFill>
              </a:rPr>
              <a:t>=</a:t>
            </a:r>
            <a:r>
              <a:rPr dirty="0"/>
              <a:t> </a:t>
            </a:r>
            <a:r>
              <a:rPr dirty="0">
                <a:solidFill>
                  <a:srgbClr val="005CC5"/>
                </a:solidFill>
              </a:rPr>
              <a:t>2</a:t>
            </a:r>
            <a:endParaRPr sz="900" dirty="0">
              <a:latin typeface="Times New Roman"/>
              <a:ea typeface="Times New Roman"/>
              <a:cs typeface="Times New Roman"/>
              <a:sym typeface="Times New Roman"/>
            </a:endParaRPr>
          </a:p>
          <a:p>
            <a:pPr marL="0" indent="0">
              <a:lnSpc>
                <a:spcPct val="81000"/>
              </a:lnSpc>
              <a:spcBef>
                <a:spcPts val="0"/>
              </a:spcBef>
              <a:buSzTx/>
              <a:buNone/>
              <a:defRPr>
                <a:solidFill>
                  <a:srgbClr val="24292E"/>
                </a:solidFill>
                <a:latin typeface="Menlo"/>
                <a:ea typeface="Menlo"/>
                <a:cs typeface="Menlo"/>
                <a:sym typeface="Menlo"/>
              </a:defRPr>
            </a:pPr>
            <a:r>
              <a:rPr dirty="0"/>
              <a:t>}</a:t>
            </a:r>
            <a:endParaRPr sz="900" dirty="0">
              <a:latin typeface="Times New Roman"/>
              <a:ea typeface="Times New Roman"/>
              <a:cs typeface="Times New Roman"/>
              <a:sym typeface="Times New Roman"/>
            </a:endParaRPr>
          </a:p>
          <a:p>
            <a:pPr marL="0" indent="0">
              <a:lnSpc>
                <a:spcPct val="81000"/>
              </a:lnSpc>
              <a:spcBef>
                <a:spcPts val="0"/>
              </a:spcBef>
              <a:buSzTx/>
              <a:buNone/>
              <a:defRPr>
                <a:solidFill>
                  <a:srgbClr val="24292E"/>
                </a:solidFill>
                <a:latin typeface="Menlo"/>
                <a:ea typeface="Menlo"/>
                <a:cs typeface="Menlo"/>
                <a:sym typeface="Menlo"/>
              </a:defRPr>
            </a:pPr>
            <a:r>
              <a:rPr dirty="0"/>
              <a:t> </a:t>
            </a:r>
            <a:endParaRPr sz="900" dirty="0">
              <a:latin typeface="Times New Roman"/>
              <a:ea typeface="Times New Roman"/>
              <a:cs typeface="Times New Roman"/>
              <a:sym typeface="Times New Roman"/>
            </a:endParaRPr>
          </a:p>
          <a:p>
            <a:pPr marL="0" indent="0">
              <a:lnSpc>
                <a:spcPct val="81000"/>
              </a:lnSpc>
              <a:spcBef>
                <a:spcPts val="0"/>
              </a:spcBef>
              <a:buSzTx/>
              <a:buNone/>
              <a:defRPr>
                <a:solidFill>
                  <a:srgbClr val="D73A49"/>
                </a:solidFill>
                <a:latin typeface="Menlo"/>
                <a:ea typeface="Menlo"/>
                <a:cs typeface="Menlo"/>
                <a:sym typeface="Menlo"/>
              </a:defRPr>
            </a:pPr>
            <a:r>
              <a:rPr dirty="0"/>
              <a:t>resource</a:t>
            </a:r>
            <a:r>
              <a:rPr dirty="0">
                <a:solidFill>
                  <a:srgbClr val="22863A"/>
                </a:solidFill>
              </a:rPr>
              <a:t> "</a:t>
            </a:r>
            <a:r>
              <a:rPr dirty="0" err="1">
                <a:solidFill>
                  <a:srgbClr val="22853A"/>
                </a:solidFill>
              </a:rPr>
              <a:t>azurerm</a:t>
            </a:r>
            <a:r>
              <a:rPr dirty="0" err="1">
                <a:solidFill>
                  <a:srgbClr val="22863A"/>
                </a:solidFill>
              </a:rPr>
              <a:t>_network_interface</a:t>
            </a:r>
            <a:r>
              <a:rPr dirty="0">
                <a:solidFill>
                  <a:srgbClr val="22863A"/>
                </a:solidFill>
              </a:rPr>
              <a:t>" "web"</a:t>
            </a:r>
            <a:r>
              <a:rPr dirty="0">
                <a:solidFill>
                  <a:srgbClr val="24292E"/>
                </a:solidFill>
              </a:rPr>
              <a:t> {</a:t>
            </a:r>
            <a:endParaRPr sz="900" dirty="0">
              <a:latin typeface="Times New Roman"/>
              <a:ea typeface="Times New Roman"/>
              <a:cs typeface="Times New Roman"/>
              <a:sym typeface="Times New Roman"/>
            </a:endParaRPr>
          </a:p>
          <a:p>
            <a:pPr marL="0" indent="0">
              <a:lnSpc>
                <a:spcPct val="81000"/>
              </a:lnSpc>
              <a:spcBef>
                <a:spcPts val="0"/>
              </a:spcBef>
              <a:buSzTx/>
              <a:buNone/>
              <a:defRPr>
                <a:solidFill>
                  <a:srgbClr val="24292E"/>
                </a:solidFill>
                <a:latin typeface="Menlo"/>
                <a:ea typeface="Menlo"/>
                <a:cs typeface="Menlo"/>
                <a:sym typeface="Menlo"/>
              </a:defRPr>
            </a:pPr>
            <a:r>
              <a:rPr dirty="0"/>
              <a:t>  name  </a:t>
            </a:r>
            <a:r>
              <a:rPr dirty="0">
                <a:solidFill>
                  <a:srgbClr val="D73A49"/>
                </a:solidFill>
              </a:rPr>
              <a:t>=</a:t>
            </a:r>
            <a:r>
              <a:rPr dirty="0"/>
              <a:t> </a:t>
            </a:r>
            <a:r>
              <a:rPr dirty="0">
                <a:solidFill>
                  <a:srgbClr val="22863A"/>
                </a:solidFill>
              </a:rPr>
              <a:t>"</a:t>
            </a:r>
            <a:r>
              <a:rPr dirty="0" err="1">
                <a:solidFill>
                  <a:srgbClr val="22863A"/>
                </a:solidFill>
              </a:rPr>
              <a:t>nic</a:t>
            </a:r>
            <a:r>
              <a:rPr dirty="0">
                <a:solidFill>
                  <a:srgbClr val="22863A"/>
                </a:solidFill>
              </a:rPr>
              <a:t>-</a:t>
            </a:r>
            <a:r>
              <a:rPr dirty="0">
                <a:solidFill>
                  <a:srgbClr val="D73A49"/>
                </a:solidFill>
              </a:rPr>
              <a:t>${</a:t>
            </a:r>
            <a:r>
              <a:rPr dirty="0" err="1">
                <a:solidFill>
                  <a:srgbClr val="D73A49"/>
                </a:solidFill>
              </a:rPr>
              <a:t>count</a:t>
            </a:r>
            <a:r>
              <a:rPr dirty="0" err="1">
                <a:solidFill>
                  <a:srgbClr val="6F42C1"/>
                </a:solidFill>
              </a:rPr>
              <a:t>.index</a:t>
            </a:r>
            <a:r>
              <a:rPr dirty="0">
                <a:solidFill>
                  <a:srgbClr val="D73A49"/>
                </a:solidFill>
              </a:rPr>
              <a:t>}</a:t>
            </a:r>
            <a:r>
              <a:rPr dirty="0">
                <a:solidFill>
                  <a:srgbClr val="22863A"/>
                </a:solidFill>
              </a:rPr>
              <a:t>"</a:t>
            </a:r>
            <a:endParaRPr sz="900" dirty="0">
              <a:latin typeface="Times New Roman"/>
              <a:ea typeface="Times New Roman"/>
              <a:cs typeface="Times New Roman"/>
              <a:sym typeface="Times New Roman"/>
            </a:endParaRPr>
          </a:p>
          <a:p>
            <a:pPr marL="0" indent="0">
              <a:lnSpc>
                <a:spcPct val="81000"/>
              </a:lnSpc>
              <a:spcBef>
                <a:spcPts val="0"/>
              </a:spcBef>
              <a:buSzTx/>
              <a:buNone/>
              <a:defRPr>
                <a:solidFill>
                  <a:srgbClr val="24292E"/>
                </a:solidFill>
                <a:latin typeface="Menlo"/>
                <a:ea typeface="Menlo"/>
                <a:cs typeface="Menlo"/>
                <a:sym typeface="Menlo"/>
              </a:defRPr>
            </a:pPr>
            <a:r>
              <a:rPr dirty="0"/>
              <a:t>  count </a:t>
            </a:r>
            <a:r>
              <a:rPr dirty="0">
                <a:solidFill>
                  <a:srgbClr val="D73A49"/>
                </a:solidFill>
              </a:rPr>
              <a:t>=</a:t>
            </a:r>
            <a:r>
              <a:rPr dirty="0"/>
              <a:t> </a:t>
            </a:r>
            <a:r>
              <a:rPr dirty="0">
                <a:solidFill>
                  <a:srgbClr val="22863A"/>
                </a:solidFill>
              </a:rPr>
              <a:t>"</a:t>
            </a:r>
            <a:r>
              <a:rPr dirty="0">
                <a:solidFill>
                  <a:srgbClr val="D73A49"/>
                </a:solidFill>
              </a:rPr>
              <a:t>${</a:t>
            </a:r>
            <a:r>
              <a:rPr dirty="0" err="1">
                <a:solidFill>
                  <a:srgbClr val="D73A49"/>
                </a:solidFill>
              </a:rPr>
              <a:t>var</a:t>
            </a:r>
            <a:r>
              <a:rPr dirty="0" err="1">
                <a:solidFill>
                  <a:srgbClr val="6F42C1"/>
                </a:solidFill>
              </a:rPr>
              <a:t>.count</a:t>
            </a:r>
            <a:r>
              <a:rPr dirty="0">
                <a:solidFill>
                  <a:srgbClr val="D73A49"/>
                </a:solidFill>
              </a:rPr>
              <a:t>}</a:t>
            </a:r>
            <a:r>
              <a:rPr dirty="0">
                <a:solidFill>
                  <a:srgbClr val="22863A"/>
                </a:solidFill>
              </a:rPr>
              <a:t>"</a:t>
            </a:r>
            <a:endParaRPr sz="900" dirty="0">
              <a:latin typeface="Times New Roman"/>
              <a:ea typeface="Times New Roman"/>
              <a:cs typeface="Times New Roman"/>
              <a:sym typeface="Times New Roman"/>
            </a:endParaRPr>
          </a:p>
          <a:p>
            <a:pPr marL="0" indent="0">
              <a:lnSpc>
                <a:spcPct val="81000"/>
              </a:lnSpc>
              <a:spcBef>
                <a:spcPts val="0"/>
              </a:spcBef>
              <a:buSzTx/>
              <a:buNone/>
              <a:defRPr>
                <a:solidFill>
                  <a:srgbClr val="24292E"/>
                </a:solidFill>
                <a:latin typeface="Menlo"/>
                <a:ea typeface="Menlo"/>
                <a:cs typeface="Menlo"/>
                <a:sym typeface="Menlo"/>
              </a:defRPr>
            </a:pPr>
            <a:r>
              <a:rPr dirty="0"/>
              <a:t>}</a:t>
            </a:r>
            <a:endParaRPr sz="900" dirty="0">
              <a:latin typeface="Times New Roman"/>
              <a:ea typeface="Times New Roman"/>
              <a:cs typeface="Times New Roman"/>
              <a:sym typeface="Times New Roman"/>
            </a:endParaRPr>
          </a:p>
          <a:p>
            <a:pPr marL="0" indent="0">
              <a:lnSpc>
                <a:spcPct val="81000"/>
              </a:lnSpc>
              <a:spcBef>
                <a:spcPts val="0"/>
              </a:spcBef>
              <a:buSzTx/>
              <a:buNone/>
              <a:defRPr>
                <a:solidFill>
                  <a:srgbClr val="24292E"/>
                </a:solidFill>
                <a:latin typeface="Menlo"/>
                <a:ea typeface="Menlo"/>
                <a:cs typeface="Menlo"/>
                <a:sym typeface="Menlo"/>
              </a:defRPr>
            </a:pPr>
            <a:r>
              <a:rPr dirty="0"/>
              <a:t> </a:t>
            </a:r>
            <a:endParaRPr sz="900" dirty="0">
              <a:latin typeface="Times New Roman"/>
              <a:ea typeface="Times New Roman"/>
              <a:cs typeface="Times New Roman"/>
              <a:sym typeface="Times New Roman"/>
            </a:endParaRPr>
          </a:p>
          <a:p>
            <a:pPr marL="0" indent="0">
              <a:lnSpc>
                <a:spcPct val="81000"/>
              </a:lnSpc>
              <a:spcBef>
                <a:spcPts val="0"/>
              </a:spcBef>
              <a:buSzTx/>
              <a:buNone/>
              <a:defRPr>
                <a:solidFill>
                  <a:srgbClr val="D73A49"/>
                </a:solidFill>
                <a:latin typeface="Menlo"/>
                <a:ea typeface="Menlo"/>
                <a:cs typeface="Menlo"/>
                <a:sym typeface="Menlo"/>
              </a:defRPr>
            </a:pPr>
            <a:r>
              <a:rPr dirty="0"/>
              <a:t>resource</a:t>
            </a:r>
            <a:r>
              <a:rPr dirty="0">
                <a:solidFill>
                  <a:srgbClr val="22863A"/>
                </a:solidFill>
              </a:rPr>
              <a:t> "</a:t>
            </a:r>
            <a:r>
              <a:rPr dirty="0" err="1">
                <a:solidFill>
                  <a:srgbClr val="22863A"/>
                </a:solidFill>
              </a:rPr>
              <a:t>azurerm_virtual_machine</a:t>
            </a:r>
            <a:r>
              <a:rPr dirty="0">
                <a:solidFill>
                  <a:srgbClr val="22863A"/>
                </a:solidFill>
              </a:rPr>
              <a:t>" "web"</a:t>
            </a:r>
            <a:r>
              <a:rPr dirty="0">
                <a:solidFill>
                  <a:srgbClr val="24292E"/>
                </a:solidFill>
              </a:rPr>
              <a:t> {</a:t>
            </a:r>
            <a:endParaRPr sz="900" dirty="0">
              <a:latin typeface="Times New Roman"/>
              <a:ea typeface="Times New Roman"/>
              <a:cs typeface="Times New Roman"/>
              <a:sym typeface="Times New Roman"/>
            </a:endParaRPr>
          </a:p>
          <a:p>
            <a:pPr marL="0" indent="0">
              <a:lnSpc>
                <a:spcPct val="81000"/>
              </a:lnSpc>
              <a:spcBef>
                <a:spcPts val="0"/>
              </a:spcBef>
              <a:buSzTx/>
              <a:buNone/>
              <a:defRPr>
                <a:solidFill>
                  <a:srgbClr val="24292E"/>
                </a:solidFill>
                <a:latin typeface="Menlo"/>
                <a:ea typeface="Menlo"/>
                <a:cs typeface="Menlo"/>
                <a:sym typeface="Menlo"/>
              </a:defRPr>
            </a:pPr>
            <a:r>
              <a:rPr dirty="0"/>
              <a:t>  count                 </a:t>
            </a:r>
            <a:r>
              <a:rPr dirty="0">
                <a:solidFill>
                  <a:srgbClr val="D73A49"/>
                </a:solidFill>
              </a:rPr>
              <a:t>=</a:t>
            </a:r>
            <a:r>
              <a:rPr dirty="0"/>
              <a:t> </a:t>
            </a:r>
            <a:r>
              <a:rPr dirty="0">
                <a:solidFill>
                  <a:srgbClr val="22863A"/>
                </a:solidFill>
              </a:rPr>
              <a:t>"</a:t>
            </a:r>
            <a:r>
              <a:rPr dirty="0">
                <a:solidFill>
                  <a:srgbClr val="D73A49"/>
                </a:solidFill>
              </a:rPr>
              <a:t>${</a:t>
            </a:r>
            <a:r>
              <a:rPr dirty="0" err="1">
                <a:solidFill>
                  <a:srgbClr val="D73A49"/>
                </a:solidFill>
              </a:rPr>
              <a:t>var</a:t>
            </a:r>
            <a:r>
              <a:rPr dirty="0" err="1">
                <a:solidFill>
                  <a:srgbClr val="6F42C1"/>
                </a:solidFill>
              </a:rPr>
              <a:t>.count</a:t>
            </a:r>
            <a:r>
              <a:rPr dirty="0">
                <a:solidFill>
                  <a:srgbClr val="D73A49"/>
                </a:solidFill>
              </a:rPr>
              <a:t>}</a:t>
            </a:r>
            <a:r>
              <a:rPr dirty="0">
                <a:solidFill>
                  <a:srgbClr val="22863A"/>
                </a:solidFill>
              </a:rPr>
              <a:t>"</a:t>
            </a:r>
            <a:endParaRPr sz="900" dirty="0">
              <a:latin typeface="Times New Roman"/>
              <a:ea typeface="Times New Roman"/>
              <a:cs typeface="Times New Roman"/>
              <a:sym typeface="Times New Roman"/>
            </a:endParaRPr>
          </a:p>
          <a:p>
            <a:pPr marL="0" indent="0">
              <a:lnSpc>
                <a:spcPct val="81000"/>
              </a:lnSpc>
              <a:spcBef>
                <a:spcPts val="0"/>
              </a:spcBef>
              <a:buSzTx/>
              <a:buNone/>
              <a:defRPr>
                <a:solidFill>
                  <a:srgbClr val="24292E"/>
                </a:solidFill>
                <a:latin typeface="Menlo"/>
                <a:ea typeface="Menlo"/>
                <a:cs typeface="Menlo"/>
                <a:sym typeface="Menlo"/>
              </a:defRPr>
            </a:pPr>
            <a:r>
              <a:rPr dirty="0"/>
              <a:t>  </a:t>
            </a:r>
            <a:r>
              <a:rPr dirty="0" err="1"/>
              <a:t>network_interface_ids</a:t>
            </a:r>
            <a:r>
              <a:rPr dirty="0"/>
              <a:t> </a:t>
            </a:r>
            <a:r>
              <a:rPr dirty="0">
                <a:solidFill>
                  <a:srgbClr val="D73A49"/>
                </a:solidFill>
              </a:rPr>
              <a:t>=</a:t>
            </a:r>
            <a:r>
              <a:rPr dirty="0"/>
              <a:t> 	[</a:t>
            </a:r>
            <a:r>
              <a:rPr dirty="0">
                <a:solidFill>
                  <a:srgbClr val="22863A"/>
                </a:solidFill>
              </a:rPr>
              <a:t>"</a:t>
            </a:r>
            <a:r>
              <a:rPr dirty="0">
                <a:solidFill>
                  <a:srgbClr val="D73A49"/>
                </a:solidFill>
              </a:rPr>
              <a:t>${</a:t>
            </a:r>
            <a:r>
              <a:rPr dirty="0">
                <a:solidFill>
                  <a:srgbClr val="6F42C1"/>
                </a:solidFill>
              </a:rPr>
              <a:t>element</a:t>
            </a:r>
            <a:r>
              <a:rPr dirty="0"/>
              <a:t>(</a:t>
            </a:r>
            <a:r>
              <a:rPr dirty="0" err="1">
                <a:solidFill>
                  <a:srgbClr val="D73A49"/>
                </a:solidFill>
              </a:rPr>
              <a:t>azurerm_network_interface</a:t>
            </a:r>
            <a:r>
              <a:rPr dirty="0" err="1">
                <a:solidFill>
                  <a:srgbClr val="6F42C1"/>
                </a:solidFill>
              </a:rPr>
              <a:t>.web</a:t>
            </a:r>
            <a:r>
              <a:rPr dirty="0"/>
              <a:t>.*.</a:t>
            </a:r>
            <a:r>
              <a:rPr dirty="0">
                <a:solidFill>
                  <a:srgbClr val="D73A49"/>
                </a:solidFill>
              </a:rPr>
              <a:t>id</a:t>
            </a:r>
            <a:r>
              <a:rPr dirty="0"/>
              <a:t>, 	</a:t>
            </a:r>
            <a:r>
              <a:rPr dirty="0" err="1">
                <a:solidFill>
                  <a:srgbClr val="D73A49"/>
                </a:solidFill>
              </a:rPr>
              <a:t>count</a:t>
            </a:r>
            <a:r>
              <a:rPr dirty="0" err="1">
                <a:solidFill>
                  <a:srgbClr val="6F42C1"/>
                </a:solidFill>
              </a:rPr>
              <a:t>.index</a:t>
            </a:r>
            <a:r>
              <a:rPr dirty="0"/>
              <a:t>)</a:t>
            </a:r>
            <a:r>
              <a:rPr dirty="0">
                <a:solidFill>
                  <a:srgbClr val="D73A49"/>
                </a:solidFill>
              </a:rPr>
              <a:t>}</a:t>
            </a:r>
            <a:r>
              <a:rPr dirty="0">
                <a:solidFill>
                  <a:srgbClr val="22863A"/>
                </a:solidFill>
              </a:rPr>
              <a:t>"</a:t>
            </a:r>
            <a:r>
              <a:rPr dirty="0"/>
              <a:t>]</a:t>
            </a:r>
            <a:endParaRPr sz="900" dirty="0">
              <a:latin typeface="Times New Roman"/>
              <a:ea typeface="Times New Roman"/>
              <a:cs typeface="Times New Roman"/>
              <a:sym typeface="Times New Roman"/>
            </a:endParaRPr>
          </a:p>
          <a:p>
            <a:pPr marL="0" indent="0">
              <a:lnSpc>
                <a:spcPct val="81000"/>
              </a:lnSpc>
              <a:spcBef>
                <a:spcPts val="0"/>
              </a:spcBef>
              <a:buSzTx/>
              <a:buNone/>
              <a:defRPr>
                <a:solidFill>
                  <a:srgbClr val="24292E"/>
                </a:solidFill>
                <a:latin typeface="Menlo"/>
                <a:ea typeface="Menlo"/>
                <a:cs typeface="Menlo"/>
                <a:sym typeface="Menlo"/>
              </a:defRPr>
            </a:pPr>
            <a:r>
              <a:rPr dirty="0"/>
              <a:t>}</a:t>
            </a:r>
          </a:p>
        </p:txBody>
      </p:sp>
      <p:sp>
        <p:nvSpPr>
          <p:cNvPr id="1864" name="Title 2"/>
          <p:cNvSpPr txBox="1">
            <a:spLocks noGrp="1"/>
          </p:cNvSpPr>
          <p:nvPr>
            <p:ph type="title"/>
          </p:nvPr>
        </p:nvSpPr>
        <p:spPr>
          <a:xfrm>
            <a:off x="544451" y="293840"/>
            <a:ext cx="8155049" cy="669200"/>
          </a:xfrm>
          <a:prstGeom prst="rect">
            <a:avLst/>
          </a:prstGeom>
        </p:spPr>
        <p:txBody>
          <a:bodyPr/>
          <a:lstStyle>
            <a:lvl1pPr>
              <a:defRPr spc="-200"/>
            </a:lvl1pPr>
          </a:lstStyle>
          <a:p>
            <a:r>
              <a:rPr dirty="0"/>
              <a:t>Interpolations – Count</a:t>
            </a:r>
          </a:p>
        </p:txBody>
      </p:sp>
      <p:sp>
        <p:nvSpPr>
          <p:cNvPr id="2" name="Text Placeholder 3">
            <a:extLst>
              <a:ext uri="{FF2B5EF4-FFF2-40B4-BE49-F238E27FC236}">
                <a16:creationId xmlns:a16="http://schemas.microsoft.com/office/drawing/2014/main" id="{300BE9F1-0C70-A190-077E-2F4EE804BC21}"/>
              </a:ext>
            </a:extLst>
          </p:cNvPr>
          <p:cNvSpPr txBox="1">
            <a:spLocks/>
          </p:cNvSpPr>
          <p:nvPr/>
        </p:nvSpPr>
        <p:spPr>
          <a:xfrm>
            <a:off x="1210537" y="4751492"/>
            <a:ext cx="7814433"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developer.hashicorp.com</a:t>
            </a:r>
            <a:r>
              <a:rPr lang="en-GB" sz="1200" u="sng" dirty="0">
                <a:solidFill>
                  <a:schemeClr val="accent4"/>
                </a:solidFill>
                <a:uFill>
                  <a:solidFill>
                    <a:srgbClr val="0000FF"/>
                  </a:solidFill>
                </a:uFill>
              </a:rPr>
              <a:t>/terraform/language/v1.1.x/configuration-0-11/</a:t>
            </a:r>
            <a:r>
              <a:rPr lang="en-GB" sz="1200" u="sng" dirty="0" err="1">
                <a:solidFill>
                  <a:schemeClr val="accent4"/>
                </a:solidFill>
                <a:uFill>
                  <a:solidFill>
                    <a:srgbClr val="0000FF"/>
                  </a:solidFill>
                </a:uFill>
              </a:rPr>
              <a:t>interpolation#count-information</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 name="Title 2"/>
          <p:cNvSpPr txBox="1">
            <a:spLocks noGrp="1"/>
          </p:cNvSpPr>
          <p:nvPr>
            <p:ph type="title"/>
          </p:nvPr>
        </p:nvSpPr>
        <p:spPr>
          <a:xfrm>
            <a:off x="544451" y="293840"/>
            <a:ext cx="8155049" cy="669200"/>
          </a:xfrm>
          <a:prstGeom prst="rect">
            <a:avLst/>
          </a:prstGeom>
        </p:spPr>
        <p:txBody>
          <a:bodyPr/>
          <a:lstStyle>
            <a:lvl1pPr>
              <a:defRPr spc="-200"/>
            </a:lvl1pPr>
          </a:lstStyle>
          <a:p>
            <a:r>
              <a:t>Interpolations - Conditionals</a:t>
            </a:r>
          </a:p>
        </p:txBody>
      </p:sp>
      <p:pic>
        <p:nvPicPr>
          <p:cNvPr id="2" name="Picture 1">
            <a:extLst>
              <a:ext uri="{FF2B5EF4-FFF2-40B4-BE49-F238E27FC236}">
                <a16:creationId xmlns:a16="http://schemas.microsoft.com/office/drawing/2014/main" id="{6CF535EB-E1F5-D045-BAD4-1F1A03026DA1}"/>
              </a:ext>
            </a:extLst>
          </p:cNvPr>
          <p:cNvPicPr>
            <a:picLocks noChangeAspect="1"/>
          </p:cNvPicPr>
          <p:nvPr/>
        </p:nvPicPr>
        <p:blipFill>
          <a:blip r:embed="rId2"/>
          <a:stretch>
            <a:fillRect/>
          </a:stretch>
        </p:blipFill>
        <p:spPr>
          <a:xfrm>
            <a:off x="497512" y="3073499"/>
            <a:ext cx="7861867" cy="684037"/>
          </a:xfrm>
          <a:prstGeom prst="rect">
            <a:avLst/>
          </a:prstGeom>
        </p:spPr>
      </p:pic>
      <p:sp>
        <p:nvSpPr>
          <p:cNvPr id="10" name="TextBox 9">
            <a:extLst>
              <a:ext uri="{FF2B5EF4-FFF2-40B4-BE49-F238E27FC236}">
                <a16:creationId xmlns:a16="http://schemas.microsoft.com/office/drawing/2014/main" id="{114EBF9A-F9A3-04F1-291E-783462396616}"/>
              </a:ext>
            </a:extLst>
          </p:cNvPr>
          <p:cNvSpPr txBox="1"/>
          <p:nvPr/>
        </p:nvSpPr>
        <p:spPr>
          <a:xfrm>
            <a:off x="544451" y="1142674"/>
            <a:ext cx="8220242" cy="1169551"/>
          </a:xfrm>
          <a:prstGeom prst="rect">
            <a:avLst/>
          </a:prstGeom>
          <a:noFill/>
        </p:spPr>
        <p:txBody>
          <a:bodyPr wrap="square">
            <a:spAutoFit/>
          </a:bodyPr>
          <a:lstStyle/>
          <a:p>
            <a:endParaRPr lang="en-US" dirty="0"/>
          </a:p>
          <a:p>
            <a:r>
              <a:rPr lang="en-US" dirty="0">
                <a:solidFill>
                  <a:srgbClr val="C00000"/>
                </a:solidFill>
                <a:latin typeface="Menlo" panose="020B0609030804020204" pitchFamily="49" charset="0"/>
                <a:ea typeface="Menlo" panose="020B0609030804020204" pitchFamily="49" charset="0"/>
                <a:cs typeface="Menlo" panose="020B0609030804020204" pitchFamily="49" charset="0"/>
              </a:rPr>
              <a:t>resource</a:t>
            </a: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22853A"/>
                </a:solidFill>
                <a:latin typeface="Menlo" panose="020B0609030804020204" pitchFamily="49" charset="0"/>
                <a:ea typeface="Menlo" panose="020B0609030804020204" pitchFamily="49" charset="0"/>
                <a:cs typeface="Menlo" panose="020B0609030804020204" pitchFamily="49" charset="0"/>
              </a:rPr>
              <a:t>"</a:t>
            </a:r>
            <a:r>
              <a:rPr lang="en-US" dirty="0" err="1">
                <a:solidFill>
                  <a:srgbClr val="22853A"/>
                </a:solidFill>
                <a:latin typeface="Menlo" panose="020B0609030804020204" pitchFamily="49" charset="0"/>
                <a:ea typeface="Menlo" panose="020B0609030804020204" pitchFamily="49" charset="0"/>
                <a:cs typeface="Menlo" panose="020B0609030804020204" pitchFamily="49" charset="0"/>
              </a:rPr>
              <a:t>azurerm_virtual_machine</a:t>
            </a:r>
            <a:r>
              <a:rPr lang="en-US" dirty="0">
                <a:solidFill>
                  <a:srgbClr val="22853A"/>
                </a:solidFill>
                <a:latin typeface="Menlo" panose="020B0609030804020204" pitchFamily="49" charset="0"/>
                <a:ea typeface="Menlo" panose="020B0609030804020204" pitchFamily="49" charset="0"/>
                <a:cs typeface="Menlo" panose="020B0609030804020204" pitchFamily="49" charset="0"/>
              </a:rPr>
              <a:t>" "web" </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subnet </a:t>
            </a:r>
            <a:r>
              <a:rPr lang="en-US" dirty="0">
                <a:solidFill>
                  <a:srgbClr val="C00000"/>
                </a:solidFill>
                <a:latin typeface="Menlo" panose="020B0609030804020204" pitchFamily="49" charset="0"/>
                <a:ea typeface="Menlo" panose="020B0609030804020204" pitchFamily="49" charset="0"/>
                <a:cs typeface="Menlo" panose="020B0609030804020204" pitchFamily="49" charset="0"/>
              </a:rPr>
              <a:t>=</a:t>
            </a: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22853A"/>
                </a:solidFill>
                <a:latin typeface="Menlo" panose="020B0609030804020204" pitchFamily="49" charset="0"/>
                <a:ea typeface="Menlo" panose="020B0609030804020204" pitchFamily="49" charset="0"/>
                <a:cs typeface="Menlo" panose="020B0609030804020204" pitchFamily="49" charset="0"/>
              </a:rPr>
              <a:t>"</a:t>
            </a:r>
            <a:r>
              <a:rPr lang="en-US" dirty="0">
                <a:solidFill>
                  <a:srgbClr val="C00000"/>
                </a:solidFill>
                <a:latin typeface="Menlo" panose="020B0609030804020204" pitchFamily="49" charset="0"/>
                <a:ea typeface="Menlo" panose="020B0609030804020204" pitchFamily="49" charset="0"/>
                <a:cs typeface="Menlo" panose="020B0609030804020204" pitchFamily="49" charset="0"/>
              </a:rPr>
              <a:t>${</a:t>
            </a:r>
            <a:r>
              <a:rPr lang="en-US" dirty="0" err="1">
                <a:solidFill>
                  <a:srgbClr val="C00000"/>
                </a:solidFill>
                <a:latin typeface="Menlo" panose="020B0609030804020204" pitchFamily="49" charset="0"/>
                <a:ea typeface="Menlo" panose="020B0609030804020204" pitchFamily="49" charset="0"/>
                <a:cs typeface="Menlo" panose="020B0609030804020204" pitchFamily="49" charset="0"/>
              </a:rPr>
              <a:t>var</a:t>
            </a:r>
            <a:r>
              <a:rPr lang="en-US" dirty="0" err="1">
                <a:solidFill>
                  <a:srgbClr val="7030A0"/>
                </a:solidFill>
                <a:latin typeface="Menlo" panose="020B0609030804020204" pitchFamily="49" charset="0"/>
                <a:ea typeface="Menlo" panose="020B0609030804020204" pitchFamily="49" charset="0"/>
                <a:cs typeface="Menlo" panose="020B0609030804020204" pitchFamily="49" charset="0"/>
              </a:rPr>
              <a:t>.size</a:t>
            </a:r>
            <a:r>
              <a:rPr lang="en-US" dirty="0">
                <a:solidFill>
                  <a:srgbClr val="7030A0"/>
                </a:solidFill>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C00000"/>
                </a:solidFill>
                <a:latin typeface="Menlo" panose="020B0609030804020204" pitchFamily="49" charset="0"/>
                <a:ea typeface="Menlo" panose="020B0609030804020204" pitchFamily="49" charset="0"/>
                <a:cs typeface="Menlo" panose="020B0609030804020204" pitchFamily="49" charset="0"/>
              </a:rPr>
              <a:t>small</a:t>
            </a:r>
            <a:r>
              <a:rPr lang="en-US" dirty="0">
                <a:latin typeface="Menlo" panose="020B0609030804020204" pitchFamily="49" charset="0"/>
                <a:ea typeface="Menlo" panose="020B0609030804020204" pitchFamily="49" charset="0"/>
                <a:cs typeface="Menlo" panose="020B0609030804020204" pitchFamily="49" charset="0"/>
              </a:rPr>
              <a:t>" ? </a:t>
            </a:r>
            <a:r>
              <a:rPr lang="en-US" dirty="0" err="1">
                <a:solidFill>
                  <a:srgbClr val="C00000"/>
                </a:solidFill>
                <a:latin typeface="Menlo" panose="020B0609030804020204" pitchFamily="49" charset="0"/>
                <a:ea typeface="Menlo" panose="020B0609030804020204" pitchFamily="49" charset="0"/>
                <a:cs typeface="Menlo" panose="020B0609030804020204" pitchFamily="49" charset="0"/>
              </a:rPr>
              <a:t>var</a:t>
            </a:r>
            <a:r>
              <a:rPr lang="en-US" dirty="0" err="1">
                <a:solidFill>
                  <a:srgbClr val="7030A0"/>
                </a:solidFill>
                <a:latin typeface="Menlo" panose="020B0609030804020204" pitchFamily="49" charset="0"/>
                <a:ea typeface="Menlo" panose="020B0609030804020204" pitchFamily="49" charset="0"/>
                <a:cs typeface="Menlo" panose="020B0609030804020204" pitchFamily="49" charset="0"/>
              </a:rPr>
              <a:t>.small_vm</a:t>
            </a:r>
            <a:r>
              <a:rPr lang="en-US" dirty="0">
                <a:solidFill>
                  <a:srgbClr val="7030A0"/>
                </a:solidFill>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solidFill>
                  <a:srgbClr val="C00000"/>
                </a:solidFill>
                <a:latin typeface="Menlo" panose="020B0609030804020204" pitchFamily="49" charset="0"/>
                <a:ea typeface="Menlo" panose="020B0609030804020204" pitchFamily="49" charset="0"/>
                <a:cs typeface="Menlo" panose="020B0609030804020204" pitchFamily="49" charset="0"/>
              </a:rPr>
              <a:t>var</a:t>
            </a:r>
            <a:r>
              <a:rPr lang="en-US" dirty="0" err="1">
                <a:latin typeface="Menlo" panose="020B0609030804020204" pitchFamily="49" charset="0"/>
                <a:ea typeface="Menlo" panose="020B0609030804020204" pitchFamily="49" charset="0"/>
                <a:cs typeface="Menlo" panose="020B0609030804020204" pitchFamily="49" charset="0"/>
              </a:rPr>
              <a:t>.</a:t>
            </a:r>
            <a:r>
              <a:rPr lang="en-US" dirty="0" err="1">
                <a:solidFill>
                  <a:srgbClr val="7030A0"/>
                </a:solidFill>
                <a:latin typeface="Menlo" panose="020B0609030804020204" pitchFamily="49" charset="0"/>
                <a:ea typeface="Menlo" panose="020B0609030804020204" pitchFamily="49" charset="0"/>
                <a:cs typeface="Menlo" panose="020B0609030804020204" pitchFamily="49" charset="0"/>
              </a:rPr>
              <a:t>large_vm</a:t>
            </a:r>
            <a:r>
              <a:rPr lang="en-US" dirty="0">
                <a:solidFill>
                  <a:srgbClr val="C00000"/>
                </a:solidFill>
                <a:latin typeface="Menlo" panose="020B0609030804020204" pitchFamily="49" charset="0"/>
                <a:ea typeface="Menlo" panose="020B0609030804020204" pitchFamily="49" charset="0"/>
                <a:cs typeface="Menlo" panose="020B0609030804020204" pitchFamily="49" charset="0"/>
              </a:rPr>
              <a:t>}</a:t>
            </a:r>
            <a:r>
              <a:rPr lang="en-US" dirty="0">
                <a:solidFill>
                  <a:srgbClr val="22853A"/>
                </a:solidFill>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a:t>
            </a:r>
          </a:p>
          <a:p>
            <a:endParaRPr lang="en-US" dirty="0"/>
          </a:p>
        </p:txBody>
      </p:sp>
      <p:sp>
        <p:nvSpPr>
          <p:cNvPr id="13" name="Text Placeholder 3">
            <a:extLst>
              <a:ext uri="{FF2B5EF4-FFF2-40B4-BE49-F238E27FC236}">
                <a16:creationId xmlns:a16="http://schemas.microsoft.com/office/drawing/2014/main" id="{1C547EDC-6AE3-FAC6-3FB6-CC8043F7CF80}"/>
              </a:ext>
            </a:extLst>
          </p:cNvPr>
          <p:cNvSpPr txBox="1">
            <a:spLocks/>
          </p:cNvSpPr>
          <p:nvPr/>
        </p:nvSpPr>
        <p:spPr>
          <a:xfrm>
            <a:off x="1882987" y="4751492"/>
            <a:ext cx="7141983"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developer.hashicorp.com</a:t>
            </a:r>
            <a:r>
              <a:rPr lang="en-GB" sz="1200" u="sng" dirty="0">
                <a:solidFill>
                  <a:schemeClr val="accent4"/>
                </a:solidFill>
                <a:uFill>
                  <a:solidFill>
                    <a:srgbClr val="0000FF"/>
                  </a:solidFill>
                </a:uFill>
              </a:rPr>
              <a:t>/terraform/language/v1.1.x/configuration-0-11/</a:t>
            </a:r>
            <a:r>
              <a:rPr lang="en-GB" sz="1200" u="sng" dirty="0" err="1">
                <a:solidFill>
                  <a:schemeClr val="accent4"/>
                </a:solidFill>
                <a:uFill>
                  <a:solidFill>
                    <a:srgbClr val="0000FF"/>
                  </a:solidFill>
                </a:uFill>
              </a:rPr>
              <a:t>interpolation#conditionals</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 name="Text Placeholder 1"/>
          <p:cNvSpPr txBox="1">
            <a:spLocks noGrp="1"/>
          </p:cNvSpPr>
          <p:nvPr>
            <p:ph type="body" idx="1"/>
          </p:nvPr>
        </p:nvSpPr>
        <p:spPr>
          <a:xfrm>
            <a:off x="544944" y="1256144"/>
            <a:ext cx="8154556" cy="3465485"/>
          </a:xfrm>
          <a:prstGeom prst="rect">
            <a:avLst/>
          </a:prstGeom>
        </p:spPr>
        <p:txBody>
          <a:bodyPr anchor="t"/>
          <a:lstStyle/>
          <a:p>
            <a:pPr marL="0" indent="0">
              <a:buSzTx/>
              <a:buNone/>
            </a:pPr>
            <a:r>
              <a:rPr u="sng" dirty="0">
                <a:solidFill>
                  <a:srgbClr val="0000FF"/>
                </a:solidFill>
                <a:uFill>
                  <a:solidFill>
                    <a:srgbClr val="0000FF"/>
                  </a:solidFill>
                </a:uFill>
                <a:hlinkClick r:id="rId3"/>
              </a:rPr>
              <a:t>concat(list1, list2, ...)</a:t>
            </a:r>
            <a:r>
              <a:rPr dirty="0"/>
              <a:t> - Combines two or more lists into a single list. </a:t>
            </a:r>
          </a:p>
          <a:p>
            <a:pPr marL="0" indent="0">
              <a:buSzTx/>
              <a:buNone/>
            </a:pPr>
            <a:r>
              <a:rPr dirty="0" err="1"/>
              <a:t>concat</a:t>
            </a:r>
            <a:r>
              <a:rPr dirty="0"/>
              <a:t>(</a:t>
            </a:r>
            <a:r>
              <a:rPr dirty="0" err="1"/>
              <a:t>var.base_tags</a:t>
            </a:r>
            <a:r>
              <a:rPr dirty="0"/>
              <a:t>, </a:t>
            </a:r>
            <a:r>
              <a:rPr dirty="0" err="1"/>
              <a:t>var.additional_tags</a:t>
            </a:r>
            <a:r>
              <a:rPr dirty="0"/>
              <a:t>)</a:t>
            </a:r>
            <a:endParaRPr lang="en-US" dirty="0"/>
          </a:p>
          <a:p>
            <a:pPr marL="0" indent="0">
              <a:buSzTx/>
              <a:buNone/>
            </a:pPr>
            <a:endParaRPr dirty="0"/>
          </a:p>
          <a:p>
            <a:pPr marL="0" indent="0">
              <a:buSzTx/>
              <a:buNone/>
            </a:pPr>
            <a:r>
              <a:rPr u="sng" dirty="0">
                <a:solidFill>
                  <a:srgbClr val="0000FF"/>
                </a:solidFill>
                <a:uFill>
                  <a:solidFill>
                    <a:srgbClr val="0000FF"/>
                  </a:solidFill>
                </a:uFill>
                <a:hlinkClick r:id="rId4"/>
              </a:rPr>
              <a:t>element(list, index)</a:t>
            </a:r>
            <a:r>
              <a:rPr dirty="0"/>
              <a:t> - Returns a single element from a list at the given index. </a:t>
            </a:r>
          </a:p>
          <a:p>
            <a:pPr marL="0" indent="0">
              <a:buSzTx/>
              <a:buNone/>
            </a:pPr>
            <a:r>
              <a:rPr lang="en-GB" dirty="0"/>
              <a:t>e</a:t>
            </a:r>
            <a:r>
              <a:rPr dirty="0" err="1"/>
              <a:t>lement</a:t>
            </a:r>
            <a:r>
              <a:rPr dirty="0"/>
              <a:t>(</a:t>
            </a:r>
            <a:r>
              <a:rPr dirty="0" err="1"/>
              <a:t>azurerm_subnet.foo</a:t>
            </a:r>
            <a:r>
              <a:rPr dirty="0"/>
              <a:t>.*.id, </a:t>
            </a:r>
            <a:r>
              <a:rPr dirty="0" err="1"/>
              <a:t>count.index</a:t>
            </a:r>
            <a:r>
              <a:rPr dirty="0"/>
              <a:t>) </a:t>
            </a:r>
          </a:p>
          <a:p>
            <a:pPr marL="0" indent="0">
              <a:buSzTx/>
              <a:buNone/>
            </a:pPr>
            <a:r>
              <a:rPr dirty="0"/>
              <a:t>element(</a:t>
            </a:r>
            <a:r>
              <a:rPr dirty="0" err="1"/>
              <a:t>var.list_of_strings</a:t>
            </a:r>
            <a:r>
              <a:rPr dirty="0"/>
              <a:t>, 2) </a:t>
            </a:r>
          </a:p>
        </p:txBody>
      </p:sp>
      <p:sp>
        <p:nvSpPr>
          <p:cNvPr id="1874" name="Title 2"/>
          <p:cNvSpPr txBox="1">
            <a:spLocks noGrp="1"/>
          </p:cNvSpPr>
          <p:nvPr>
            <p:ph type="title"/>
          </p:nvPr>
        </p:nvSpPr>
        <p:spPr>
          <a:xfrm>
            <a:off x="544451" y="293840"/>
            <a:ext cx="8155049" cy="669200"/>
          </a:xfrm>
          <a:prstGeom prst="rect">
            <a:avLst/>
          </a:prstGeom>
        </p:spPr>
        <p:txBody>
          <a:bodyPr/>
          <a:lstStyle>
            <a:lvl1pPr>
              <a:defRPr spc="-200"/>
            </a:lvl1pPr>
          </a:lstStyle>
          <a:p>
            <a:r>
              <a:t>Interpolations – Built-In Functions</a:t>
            </a:r>
          </a:p>
        </p:txBody>
      </p:sp>
      <p:sp>
        <p:nvSpPr>
          <p:cNvPr id="4" name="Text Placeholder 3">
            <a:extLst>
              <a:ext uri="{FF2B5EF4-FFF2-40B4-BE49-F238E27FC236}">
                <a16:creationId xmlns:a16="http://schemas.microsoft.com/office/drawing/2014/main" id="{8303886F-B5CA-7A99-C0A5-20C8CA8F2224}"/>
              </a:ext>
            </a:extLst>
          </p:cNvPr>
          <p:cNvSpPr txBox="1">
            <a:spLocks/>
          </p:cNvSpPr>
          <p:nvPr/>
        </p:nvSpPr>
        <p:spPr>
          <a:xfrm>
            <a:off x="3505200" y="4751492"/>
            <a:ext cx="5519770"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/docs/configuration/</a:t>
            </a:r>
            <a:r>
              <a:rPr lang="en-GB" sz="1200" u="sng" dirty="0" err="1">
                <a:solidFill>
                  <a:schemeClr val="accent4"/>
                </a:solidFill>
                <a:uFill>
                  <a:solidFill>
                    <a:srgbClr val="0000FF"/>
                  </a:solidFill>
                </a:uFill>
              </a:rPr>
              <a:t>interpolation.html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9" name="Text Placeholder 1"/>
          <p:cNvSpPr txBox="1">
            <a:spLocks noGrp="1"/>
          </p:cNvSpPr>
          <p:nvPr>
            <p:ph type="body" idx="1"/>
          </p:nvPr>
        </p:nvSpPr>
        <p:spPr>
          <a:xfrm>
            <a:off x="544944" y="1256144"/>
            <a:ext cx="8154556" cy="3465485"/>
          </a:xfrm>
          <a:prstGeom prst="rect">
            <a:avLst/>
          </a:prstGeom>
        </p:spPr>
        <p:txBody>
          <a:bodyPr anchor="t"/>
          <a:lstStyle/>
          <a:p>
            <a:pPr marL="0" indent="0">
              <a:buSzTx/>
              <a:buNone/>
            </a:pPr>
            <a:r>
              <a:rPr u="sng" dirty="0">
                <a:solidFill>
                  <a:srgbClr val="0000FF"/>
                </a:solidFill>
                <a:uFill>
                  <a:solidFill>
                    <a:srgbClr val="0000FF"/>
                  </a:solidFill>
                </a:uFill>
                <a:hlinkClick r:id="rId3"/>
              </a:rPr>
              <a:t>format(format, args, ...)</a:t>
            </a:r>
            <a:r>
              <a:rPr dirty="0"/>
              <a:t> - Formats a string according to the given format. The syntax for the format is standard </a:t>
            </a:r>
            <a:r>
              <a:rPr dirty="0" err="1"/>
              <a:t>sprintf</a:t>
            </a:r>
            <a:r>
              <a:rPr dirty="0"/>
              <a:t> syntax. </a:t>
            </a:r>
          </a:p>
          <a:p>
            <a:pPr marL="0" indent="0">
              <a:buSzTx/>
              <a:buNone/>
            </a:pPr>
            <a:r>
              <a:rPr dirty="0"/>
              <a:t>Example to zero-prefix a count, used commonly for naming servers</a:t>
            </a:r>
          </a:p>
          <a:p>
            <a:pPr marL="0" indent="0">
              <a:buSzTx/>
              <a:buNone/>
            </a:pPr>
            <a:r>
              <a:rPr dirty="0"/>
              <a:t>format("web-%03d", 2).</a:t>
            </a:r>
          </a:p>
        </p:txBody>
      </p:sp>
      <p:sp>
        <p:nvSpPr>
          <p:cNvPr id="1880" name="Title 2"/>
          <p:cNvSpPr txBox="1">
            <a:spLocks noGrp="1"/>
          </p:cNvSpPr>
          <p:nvPr>
            <p:ph type="title"/>
          </p:nvPr>
        </p:nvSpPr>
        <p:spPr>
          <a:xfrm>
            <a:off x="544451" y="293840"/>
            <a:ext cx="8155049" cy="669200"/>
          </a:xfrm>
          <a:prstGeom prst="rect">
            <a:avLst/>
          </a:prstGeom>
        </p:spPr>
        <p:txBody>
          <a:bodyPr/>
          <a:lstStyle>
            <a:lvl1pPr>
              <a:defRPr spc="-200"/>
            </a:lvl1pPr>
          </a:lstStyle>
          <a:p>
            <a:r>
              <a:t>Interpolations – Built-In Functions</a:t>
            </a:r>
          </a:p>
        </p:txBody>
      </p:sp>
      <p:sp>
        <p:nvSpPr>
          <p:cNvPr id="4" name="Text Placeholder 3">
            <a:extLst>
              <a:ext uri="{FF2B5EF4-FFF2-40B4-BE49-F238E27FC236}">
                <a16:creationId xmlns:a16="http://schemas.microsoft.com/office/drawing/2014/main" id="{8A531E10-6C67-9008-4F4E-878519E4D819}"/>
              </a:ext>
            </a:extLst>
          </p:cNvPr>
          <p:cNvSpPr txBox="1">
            <a:spLocks/>
          </p:cNvSpPr>
          <p:nvPr/>
        </p:nvSpPr>
        <p:spPr>
          <a:xfrm>
            <a:off x="3505200" y="4751492"/>
            <a:ext cx="5519770"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/docs/configuration/</a:t>
            </a:r>
            <a:r>
              <a:rPr lang="en-GB" sz="1200" u="sng" dirty="0" err="1">
                <a:solidFill>
                  <a:schemeClr val="accent4"/>
                </a:solidFill>
                <a:uFill>
                  <a:solidFill>
                    <a:srgbClr val="0000FF"/>
                  </a:solidFill>
                </a:uFill>
              </a:rPr>
              <a:t>interpolation.html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5" name="Text Placeholder 1"/>
          <p:cNvSpPr txBox="1">
            <a:spLocks noGrp="1"/>
          </p:cNvSpPr>
          <p:nvPr>
            <p:ph type="body" idx="1"/>
          </p:nvPr>
        </p:nvSpPr>
        <p:spPr>
          <a:xfrm>
            <a:off x="544944" y="1256144"/>
            <a:ext cx="8154556" cy="3465485"/>
          </a:xfrm>
          <a:prstGeom prst="rect">
            <a:avLst/>
          </a:prstGeom>
        </p:spPr>
        <p:txBody>
          <a:bodyPr anchor="t"/>
          <a:lstStyle/>
          <a:p>
            <a:pPr marL="0" indent="0">
              <a:buSzTx/>
              <a:buNone/>
            </a:pPr>
            <a:endParaRPr dirty="0"/>
          </a:p>
          <a:p>
            <a:pPr marL="0" indent="0">
              <a:spcBef>
                <a:spcPts val="0"/>
              </a:spcBef>
              <a:buSzTx/>
              <a:buNone/>
              <a:defRPr>
                <a:solidFill>
                  <a:srgbClr val="D73A49"/>
                </a:solidFill>
                <a:latin typeface="Menlo"/>
                <a:ea typeface="Menlo"/>
                <a:cs typeface="Menlo"/>
                <a:sym typeface="Menlo"/>
              </a:defRPr>
            </a:pPr>
            <a:r>
              <a:rPr dirty="0"/>
              <a:t>resource</a:t>
            </a:r>
            <a:r>
              <a:rPr dirty="0">
                <a:solidFill>
                  <a:srgbClr val="22863A"/>
                </a:solidFill>
              </a:rPr>
              <a:t> "</a:t>
            </a:r>
            <a:r>
              <a:rPr dirty="0" err="1">
                <a:solidFill>
                  <a:srgbClr val="22863A"/>
                </a:solidFill>
              </a:rPr>
              <a:t>azurerm_virtual_machine</a:t>
            </a:r>
            <a:r>
              <a:rPr dirty="0">
                <a:solidFill>
                  <a:srgbClr val="22863A"/>
                </a:solidFill>
              </a:rPr>
              <a:t>" "module"</a:t>
            </a:r>
            <a:r>
              <a:rPr dirty="0">
                <a:solidFill>
                  <a:srgbClr val="24292E"/>
                </a:solidFill>
              </a:rPr>
              <a:t> {</a:t>
            </a:r>
            <a:endParaRPr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name </a:t>
            </a:r>
            <a:r>
              <a:rPr dirty="0">
                <a:solidFill>
                  <a:srgbClr val="D73A49"/>
                </a:solidFill>
              </a:rPr>
              <a:t>=</a:t>
            </a:r>
            <a:r>
              <a:rPr dirty="0"/>
              <a:t> </a:t>
            </a:r>
            <a:r>
              <a:rPr dirty="0">
                <a:solidFill>
                  <a:srgbClr val="22863A"/>
                </a:solidFill>
              </a:rPr>
              <a:t>"</a:t>
            </a:r>
            <a:r>
              <a:rPr dirty="0" err="1">
                <a:solidFill>
                  <a:srgbClr val="22863A"/>
                </a:solidFill>
              </a:rPr>
              <a:t>myvm</a:t>
            </a:r>
            <a:r>
              <a:rPr dirty="0">
                <a:solidFill>
                  <a:srgbClr val="22863A"/>
                </a:solidFill>
              </a:rPr>
              <a:t>-</a:t>
            </a:r>
            <a:r>
              <a:rPr dirty="0">
                <a:solidFill>
                  <a:srgbClr val="D73A49"/>
                </a:solidFill>
              </a:rPr>
              <a:t>${</a:t>
            </a:r>
            <a:r>
              <a:rPr dirty="0" err="1">
                <a:solidFill>
                  <a:srgbClr val="D73A49"/>
                </a:solidFill>
              </a:rPr>
              <a:t>count</a:t>
            </a:r>
            <a:r>
              <a:rPr dirty="0" err="1">
                <a:solidFill>
                  <a:srgbClr val="6F42C1"/>
                </a:solidFill>
              </a:rPr>
              <a:t>.index</a:t>
            </a:r>
            <a:r>
              <a:rPr dirty="0"/>
              <a:t> + </a:t>
            </a:r>
            <a:r>
              <a:rPr dirty="0">
                <a:solidFill>
                  <a:srgbClr val="D73A49"/>
                </a:solidFill>
              </a:rPr>
              <a:t>1}</a:t>
            </a:r>
            <a:r>
              <a:rPr dirty="0">
                <a:solidFill>
                  <a:srgbClr val="22863A"/>
                </a:solidFill>
              </a:rPr>
              <a:t>"</a:t>
            </a:r>
            <a:endParaRPr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a:t>
            </a:r>
          </a:p>
          <a:p>
            <a:pPr marL="0" indent="0">
              <a:spcBef>
                <a:spcPts val="0"/>
              </a:spcBef>
              <a:buSzTx/>
              <a:buNone/>
              <a:defRPr sz="1800">
                <a:solidFill>
                  <a:srgbClr val="24292E"/>
                </a:solidFill>
                <a:latin typeface="Menlo"/>
                <a:ea typeface="Menlo"/>
                <a:cs typeface="Menlo"/>
                <a:sym typeface="Menlo"/>
              </a:defRPr>
            </a:pPr>
            <a:endParaRPr dirty="0"/>
          </a:p>
          <a:p>
            <a:pPr marL="0" indent="0">
              <a:spcBef>
                <a:spcPts val="0"/>
              </a:spcBef>
              <a:buSzTx/>
              <a:buNone/>
              <a:defRPr>
                <a:solidFill>
                  <a:srgbClr val="D73A49"/>
                </a:solidFill>
                <a:latin typeface="Menlo"/>
                <a:ea typeface="Menlo"/>
                <a:cs typeface="Menlo"/>
                <a:sym typeface="Menlo"/>
              </a:defRPr>
            </a:pPr>
            <a:r>
              <a:rPr dirty="0"/>
              <a:t>resource</a:t>
            </a:r>
            <a:r>
              <a:rPr dirty="0">
                <a:solidFill>
                  <a:srgbClr val="22863A"/>
                </a:solidFill>
              </a:rPr>
              <a:t> "</a:t>
            </a:r>
            <a:r>
              <a:rPr dirty="0" err="1">
                <a:solidFill>
                  <a:srgbClr val="22863A"/>
                </a:solidFill>
              </a:rPr>
              <a:t>azurerm_virtual_machine</a:t>
            </a:r>
            <a:r>
              <a:rPr dirty="0">
                <a:solidFill>
                  <a:srgbClr val="22863A"/>
                </a:solidFill>
              </a:rPr>
              <a:t>" "module"</a:t>
            </a:r>
            <a:r>
              <a:rPr dirty="0">
                <a:solidFill>
                  <a:srgbClr val="24292E"/>
                </a:solidFill>
              </a:rPr>
              <a:t> {</a:t>
            </a:r>
            <a:endParaRPr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name </a:t>
            </a:r>
            <a:r>
              <a:rPr dirty="0">
                <a:solidFill>
                  <a:srgbClr val="D73A49"/>
                </a:solidFill>
              </a:rPr>
              <a:t>=</a:t>
            </a:r>
            <a:r>
              <a:rPr dirty="0"/>
              <a:t> </a:t>
            </a:r>
            <a:r>
              <a:rPr dirty="0">
                <a:solidFill>
                  <a:srgbClr val="22863A"/>
                </a:solidFill>
              </a:rPr>
              <a:t>"</a:t>
            </a:r>
            <a:r>
              <a:rPr dirty="0">
                <a:solidFill>
                  <a:srgbClr val="D73A49"/>
                </a:solidFill>
              </a:rPr>
              <a:t>${</a:t>
            </a:r>
            <a:r>
              <a:rPr dirty="0">
                <a:solidFill>
                  <a:srgbClr val="6F42C1"/>
                </a:solidFill>
              </a:rPr>
              <a:t>format</a:t>
            </a:r>
            <a:r>
              <a:rPr dirty="0"/>
              <a:t>(</a:t>
            </a:r>
            <a:r>
              <a:rPr dirty="0">
                <a:solidFill>
                  <a:srgbClr val="22863A"/>
                </a:solidFill>
              </a:rPr>
              <a:t>"</a:t>
            </a:r>
            <a:r>
              <a:rPr dirty="0" err="1">
                <a:solidFill>
                  <a:srgbClr val="22863A"/>
                </a:solidFill>
              </a:rPr>
              <a:t>myvm</a:t>
            </a:r>
            <a:r>
              <a:rPr dirty="0">
                <a:solidFill>
                  <a:srgbClr val="22863A"/>
                </a:solidFill>
              </a:rPr>
              <a:t>-%03d"</a:t>
            </a:r>
            <a:r>
              <a:rPr dirty="0"/>
              <a:t>, </a:t>
            </a:r>
            <a:r>
              <a:rPr dirty="0" err="1">
                <a:solidFill>
                  <a:srgbClr val="D73A49"/>
                </a:solidFill>
              </a:rPr>
              <a:t>count</a:t>
            </a:r>
            <a:r>
              <a:rPr dirty="0" err="1">
                <a:solidFill>
                  <a:srgbClr val="6F42C1"/>
                </a:solidFill>
              </a:rPr>
              <a:t>.index</a:t>
            </a:r>
            <a:r>
              <a:rPr dirty="0"/>
              <a:t> + </a:t>
            </a:r>
            <a:r>
              <a:rPr dirty="0">
                <a:solidFill>
                  <a:srgbClr val="D73A49"/>
                </a:solidFill>
              </a:rPr>
              <a:t>1</a:t>
            </a:r>
            <a:r>
              <a:rPr dirty="0"/>
              <a:t>)</a:t>
            </a:r>
            <a:r>
              <a:rPr dirty="0">
                <a:solidFill>
                  <a:srgbClr val="D73A49"/>
                </a:solidFill>
              </a:rPr>
              <a:t>}</a:t>
            </a:r>
            <a:r>
              <a:rPr dirty="0">
                <a:solidFill>
                  <a:srgbClr val="22863A"/>
                </a:solidFill>
              </a:rPr>
              <a:t>"</a:t>
            </a:r>
            <a:endParaRPr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a:t>
            </a:r>
          </a:p>
        </p:txBody>
      </p:sp>
      <p:sp>
        <p:nvSpPr>
          <p:cNvPr id="1886" name="Title 2"/>
          <p:cNvSpPr txBox="1">
            <a:spLocks noGrp="1"/>
          </p:cNvSpPr>
          <p:nvPr>
            <p:ph type="title"/>
          </p:nvPr>
        </p:nvSpPr>
        <p:spPr>
          <a:xfrm>
            <a:off x="544451" y="293840"/>
            <a:ext cx="8155049" cy="669200"/>
          </a:xfrm>
          <a:prstGeom prst="rect">
            <a:avLst/>
          </a:prstGeom>
        </p:spPr>
        <p:txBody>
          <a:bodyPr/>
          <a:lstStyle>
            <a:lvl1pPr>
              <a:defRPr spc="-200"/>
            </a:lvl1pPr>
          </a:lstStyle>
          <a:p>
            <a:r>
              <a:t>Interpolations – Math</a:t>
            </a:r>
          </a:p>
        </p:txBody>
      </p:sp>
      <p:sp>
        <p:nvSpPr>
          <p:cNvPr id="4" name="Text Placeholder 3">
            <a:extLst>
              <a:ext uri="{FF2B5EF4-FFF2-40B4-BE49-F238E27FC236}">
                <a16:creationId xmlns:a16="http://schemas.microsoft.com/office/drawing/2014/main" id="{1EED80A4-4F9B-96A0-96F0-AC88E6260FA4}"/>
              </a:ext>
            </a:extLst>
          </p:cNvPr>
          <p:cNvSpPr txBox="1">
            <a:spLocks/>
          </p:cNvSpPr>
          <p:nvPr/>
        </p:nvSpPr>
        <p:spPr>
          <a:xfrm>
            <a:off x="2238587" y="4751492"/>
            <a:ext cx="6786383"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developer.hashicorp.com</a:t>
            </a:r>
            <a:r>
              <a:rPr lang="en-GB" sz="1200" u="sng" dirty="0">
                <a:solidFill>
                  <a:schemeClr val="accent4"/>
                </a:solidFill>
                <a:uFill>
                  <a:solidFill>
                    <a:srgbClr val="0000FF"/>
                  </a:solidFill>
                </a:uFill>
              </a:rPr>
              <a:t>/terraform/language/v1.1.x/configuration-0-11/</a:t>
            </a:r>
            <a:r>
              <a:rPr lang="en-GB" sz="1200" u="sng" dirty="0" err="1">
                <a:solidFill>
                  <a:schemeClr val="accent4"/>
                </a:solidFill>
                <a:uFill>
                  <a:solidFill>
                    <a:srgbClr val="0000FF"/>
                  </a:solidFill>
                </a:uFill>
              </a:rPr>
              <a:t>interpolation#math</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85">
                                            <p:txEl>
                                              <p:pRg st="5" end="5"/>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885">
                                            <p:txEl>
                                              <p:pRg st="6" end="6"/>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88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 grpId="0"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nSpc>
                <a:spcPct val="100000"/>
              </a:lnSpc>
              <a:spcBef>
                <a:spcPts val="800"/>
              </a:spcBef>
              <a:buClr>
                <a:srgbClr val="000000"/>
              </a:buClr>
              <a:buSzPts val="1800"/>
              <a:buNone/>
            </a:pPr>
            <a:r>
              <a:rPr lang="en-US" sz="3200" b="1" dirty="0">
                <a:solidFill>
                  <a:srgbClr val="000000"/>
                </a:solidFill>
              </a:rPr>
              <a:t>The shift to hybrid infrastructure</a:t>
            </a:r>
            <a:endParaRPr lang="en-US" sz="800" dirty="0"/>
          </a:p>
        </p:txBody>
      </p:sp>
      <p:grpSp>
        <p:nvGrpSpPr>
          <p:cNvPr id="83" name="Group 82">
            <a:extLst>
              <a:ext uri="{FF2B5EF4-FFF2-40B4-BE49-F238E27FC236}">
                <a16:creationId xmlns:a16="http://schemas.microsoft.com/office/drawing/2014/main" id="{253C97DF-E4D8-5D4B-8A27-F77C2E3CCABF}"/>
              </a:ext>
            </a:extLst>
          </p:cNvPr>
          <p:cNvGrpSpPr/>
          <p:nvPr/>
        </p:nvGrpSpPr>
        <p:grpSpPr>
          <a:xfrm>
            <a:off x="1812819" y="8825560"/>
            <a:ext cx="1951107" cy="1639239"/>
            <a:chOff x="1812819" y="6186906"/>
            <a:chExt cx="5091771" cy="4277894"/>
          </a:xfrm>
        </p:grpSpPr>
        <p:sp>
          <p:nvSpPr>
            <p:cNvPr id="84" name="Rectangle">
              <a:extLst>
                <a:ext uri="{FF2B5EF4-FFF2-40B4-BE49-F238E27FC236}">
                  <a16:creationId xmlns:a16="http://schemas.microsoft.com/office/drawing/2014/main" id="{4F5F9626-38B6-6247-805E-4ADED292E89B}"/>
                </a:ext>
              </a:extLst>
            </p:cNvPr>
            <p:cNvSpPr/>
            <p:nvPr/>
          </p:nvSpPr>
          <p:spPr>
            <a:xfrm>
              <a:off x="2466427" y="6563045"/>
              <a:ext cx="3470726" cy="3557467"/>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85" name="image46.png" descr="image46.png">
              <a:extLst>
                <a:ext uri="{FF2B5EF4-FFF2-40B4-BE49-F238E27FC236}">
                  <a16:creationId xmlns:a16="http://schemas.microsoft.com/office/drawing/2014/main" id="{EEFCDCED-3648-C042-9F37-6ECC61E0D6E4}"/>
                </a:ext>
              </a:extLst>
            </p:cNvPr>
            <p:cNvPicPr>
              <a:picLocks noChangeAspect="1"/>
            </p:cNvPicPr>
            <p:nvPr/>
          </p:nvPicPr>
          <p:blipFill>
            <a:blip r:embed="rId4"/>
            <a:stretch>
              <a:fillRect/>
            </a:stretch>
          </p:blipFill>
          <p:spPr>
            <a:xfrm>
              <a:off x="2287690" y="6186906"/>
              <a:ext cx="3737766" cy="4238236"/>
            </a:xfrm>
            <a:prstGeom prst="rect">
              <a:avLst/>
            </a:prstGeom>
            <a:ln w="12700">
              <a:miter lim="400000"/>
            </a:ln>
          </p:spPr>
        </p:pic>
        <p:sp>
          <p:nvSpPr>
            <p:cNvPr id="86" name="Rectangle">
              <a:extLst>
                <a:ext uri="{FF2B5EF4-FFF2-40B4-BE49-F238E27FC236}">
                  <a16:creationId xmlns:a16="http://schemas.microsoft.com/office/drawing/2014/main" id="{E3C39625-5404-B449-8311-377F58683436}"/>
                </a:ext>
              </a:extLst>
            </p:cNvPr>
            <p:cNvSpPr/>
            <p:nvPr/>
          </p:nvSpPr>
          <p:spPr>
            <a:xfrm>
              <a:off x="2258689" y="6464520"/>
              <a:ext cx="3886204" cy="3683003"/>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solidFill>
                    <a:srgbClr val="FFFFFF"/>
                  </a:solidFill>
                  <a:latin typeface="Verdana"/>
                  <a:ea typeface="Verdana"/>
                  <a:cs typeface="Verdana"/>
                  <a:sym typeface="Verdana"/>
                </a:defRPr>
              </a:pPr>
              <a:endParaRPr/>
            </a:p>
          </p:txBody>
        </p:sp>
        <p:pic>
          <p:nvPicPr>
            <p:cNvPr id="87" name="image47.png" descr="image47.png">
              <a:extLst>
                <a:ext uri="{FF2B5EF4-FFF2-40B4-BE49-F238E27FC236}">
                  <a16:creationId xmlns:a16="http://schemas.microsoft.com/office/drawing/2014/main" id="{DDA56C41-65B8-DB49-BC8E-0AA79AFDC422}"/>
                </a:ext>
              </a:extLst>
            </p:cNvPr>
            <p:cNvPicPr>
              <a:picLocks noChangeAspect="1"/>
            </p:cNvPicPr>
            <p:nvPr/>
          </p:nvPicPr>
          <p:blipFill>
            <a:blip r:embed="rId5">
              <a:alphaModFix amt="34000"/>
            </a:blip>
            <a:stretch>
              <a:fillRect/>
            </a:stretch>
          </p:blipFill>
          <p:spPr>
            <a:xfrm>
              <a:off x="1812819" y="6531916"/>
              <a:ext cx="5091771" cy="3876110"/>
            </a:xfrm>
            <a:prstGeom prst="rect">
              <a:avLst/>
            </a:prstGeom>
            <a:ln w="12700">
              <a:miter lim="400000"/>
            </a:ln>
          </p:spPr>
        </p:pic>
        <p:sp>
          <p:nvSpPr>
            <p:cNvPr id="88" name="Rectangle">
              <a:extLst>
                <a:ext uri="{FF2B5EF4-FFF2-40B4-BE49-F238E27FC236}">
                  <a16:creationId xmlns:a16="http://schemas.microsoft.com/office/drawing/2014/main" id="{1E04C829-3886-324A-8CE6-EB5378F1BB04}"/>
                </a:ext>
              </a:extLst>
            </p:cNvPr>
            <p:cNvSpPr/>
            <p:nvPr/>
          </p:nvSpPr>
          <p:spPr>
            <a:xfrm>
              <a:off x="2421116" y="6400800"/>
              <a:ext cx="3886203"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solidFill>
                    <a:srgbClr val="FFFFFF"/>
                  </a:solidFill>
                  <a:latin typeface="+mn-lt"/>
                  <a:ea typeface="+mn-ea"/>
                  <a:cs typeface="+mn-cs"/>
                  <a:sym typeface="Helvetica"/>
                </a:defRPr>
              </a:pPr>
              <a:endParaRPr/>
            </a:p>
          </p:txBody>
        </p:sp>
        <p:sp>
          <p:nvSpPr>
            <p:cNvPr id="89" name="Square">
              <a:extLst>
                <a:ext uri="{FF2B5EF4-FFF2-40B4-BE49-F238E27FC236}">
                  <a16:creationId xmlns:a16="http://schemas.microsoft.com/office/drawing/2014/main" id="{B5045A32-9C41-884D-BA48-0462DACD9F73}"/>
                </a:ext>
              </a:extLst>
            </p:cNvPr>
            <p:cNvSpPr/>
            <p:nvPr/>
          </p:nvSpPr>
          <p:spPr>
            <a:xfrm>
              <a:off x="3007268"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0" name="Square">
              <a:extLst>
                <a:ext uri="{FF2B5EF4-FFF2-40B4-BE49-F238E27FC236}">
                  <a16:creationId xmlns:a16="http://schemas.microsoft.com/office/drawing/2014/main" id="{24B86CDC-6B31-9A40-8568-B2ACF4F873A5}"/>
                </a:ext>
              </a:extLst>
            </p:cNvPr>
            <p:cNvSpPr/>
            <p:nvPr/>
          </p:nvSpPr>
          <p:spPr>
            <a:xfrm>
              <a:off x="3356821"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1" name="Square">
              <a:extLst>
                <a:ext uri="{FF2B5EF4-FFF2-40B4-BE49-F238E27FC236}">
                  <a16:creationId xmlns:a16="http://schemas.microsoft.com/office/drawing/2014/main" id="{7C942FB8-0EEC-6641-8AB0-1EF2DB987C8F}"/>
                </a:ext>
              </a:extLst>
            </p:cNvPr>
            <p:cNvSpPr/>
            <p:nvPr/>
          </p:nvSpPr>
          <p:spPr>
            <a:xfrm>
              <a:off x="3706374"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2" name="Square">
              <a:extLst>
                <a:ext uri="{FF2B5EF4-FFF2-40B4-BE49-F238E27FC236}">
                  <a16:creationId xmlns:a16="http://schemas.microsoft.com/office/drawing/2014/main" id="{A5DAE374-ACF2-C944-A613-4ED447042046}"/>
                </a:ext>
              </a:extLst>
            </p:cNvPr>
            <p:cNvSpPr/>
            <p:nvPr/>
          </p:nvSpPr>
          <p:spPr>
            <a:xfrm>
              <a:off x="4055926"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3" name="Square">
              <a:extLst>
                <a:ext uri="{FF2B5EF4-FFF2-40B4-BE49-F238E27FC236}">
                  <a16:creationId xmlns:a16="http://schemas.microsoft.com/office/drawing/2014/main" id="{B0712FA3-33C1-B74F-8068-3C20E4C5D1A6}"/>
                </a:ext>
              </a:extLst>
            </p:cNvPr>
            <p:cNvSpPr/>
            <p:nvPr/>
          </p:nvSpPr>
          <p:spPr>
            <a:xfrm>
              <a:off x="4405479"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4" name="Square">
              <a:extLst>
                <a:ext uri="{FF2B5EF4-FFF2-40B4-BE49-F238E27FC236}">
                  <a16:creationId xmlns:a16="http://schemas.microsoft.com/office/drawing/2014/main" id="{26B76832-4CEA-CA49-BD38-6CE9C1EC7034}"/>
                </a:ext>
              </a:extLst>
            </p:cNvPr>
            <p:cNvSpPr/>
            <p:nvPr/>
          </p:nvSpPr>
          <p:spPr>
            <a:xfrm>
              <a:off x="4755031"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5" name="Square">
              <a:extLst>
                <a:ext uri="{FF2B5EF4-FFF2-40B4-BE49-F238E27FC236}">
                  <a16:creationId xmlns:a16="http://schemas.microsoft.com/office/drawing/2014/main" id="{D2CB9F11-4B41-994A-B802-FD9961B94871}"/>
                </a:ext>
              </a:extLst>
            </p:cNvPr>
            <p:cNvSpPr/>
            <p:nvPr/>
          </p:nvSpPr>
          <p:spPr>
            <a:xfrm>
              <a:off x="5104584"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6" name="Square">
              <a:extLst>
                <a:ext uri="{FF2B5EF4-FFF2-40B4-BE49-F238E27FC236}">
                  <a16:creationId xmlns:a16="http://schemas.microsoft.com/office/drawing/2014/main" id="{6446AEDD-56D1-0445-8820-32FEFED7C86A}"/>
                </a:ext>
              </a:extLst>
            </p:cNvPr>
            <p:cNvSpPr/>
            <p:nvPr/>
          </p:nvSpPr>
          <p:spPr>
            <a:xfrm>
              <a:off x="5454136"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7" name="Square">
              <a:extLst>
                <a:ext uri="{FF2B5EF4-FFF2-40B4-BE49-F238E27FC236}">
                  <a16:creationId xmlns:a16="http://schemas.microsoft.com/office/drawing/2014/main" id="{6455E36A-C8CB-4D48-830D-051A5CD6A152}"/>
                </a:ext>
              </a:extLst>
            </p:cNvPr>
            <p:cNvSpPr/>
            <p:nvPr/>
          </p:nvSpPr>
          <p:spPr>
            <a:xfrm>
              <a:off x="3007268"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8" name="Square">
              <a:extLst>
                <a:ext uri="{FF2B5EF4-FFF2-40B4-BE49-F238E27FC236}">
                  <a16:creationId xmlns:a16="http://schemas.microsoft.com/office/drawing/2014/main" id="{F554C103-2446-9340-8336-5A4FAC6C50EF}"/>
                </a:ext>
              </a:extLst>
            </p:cNvPr>
            <p:cNvSpPr/>
            <p:nvPr/>
          </p:nvSpPr>
          <p:spPr>
            <a:xfrm>
              <a:off x="3356821"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9" name="Square">
              <a:extLst>
                <a:ext uri="{FF2B5EF4-FFF2-40B4-BE49-F238E27FC236}">
                  <a16:creationId xmlns:a16="http://schemas.microsoft.com/office/drawing/2014/main" id="{54A3650D-EBF3-9A47-A4E2-333D944CE02F}"/>
                </a:ext>
              </a:extLst>
            </p:cNvPr>
            <p:cNvSpPr/>
            <p:nvPr/>
          </p:nvSpPr>
          <p:spPr>
            <a:xfrm>
              <a:off x="3706374"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0" name="Square">
              <a:extLst>
                <a:ext uri="{FF2B5EF4-FFF2-40B4-BE49-F238E27FC236}">
                  <a16:creationId xmlns:a16="http://schemas.microsoft.com/office/drawing/2014/main" id="{9E2A7F6F-204C-A446-94E0-BD290D8134E5}"/>
                </a:ext>
              </a:extLst>
            </p:cNvPr>
            <p:cNvSpPr/>
            <p:nvPr/>
          </p:nvSpPr>
          <p:spPr>
            <a:xfrm>
              <a:off x="4055926"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1" name="Square">
              <a:extLst>
                <a:ext uri="{FF2B5EF4-FFF2-40B4-BE49-F238E27FC236}">
                  <a16:creationId xmlns:a16="http://schemas.microsoft.com/office/drawing/2014/main" id="{008387D8-E13D-5B4E-A3F7-7AB9AA8BDD52}"/>
                </a:ext>
              </a:extLst>
            </p:cNvPr>
            <p:cNvSpPr/>
            <p:nvPr/>
          </p:nvSpPr>
          <p:spPr>
            <a:xfrm>
              <a:off x="4405479"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2" name="Square">
              <a:extLst>
                <a:ext uri="{FF2B5EF4-FFF2-40B4-BE49-F238E27FC236}">
                  <a16:creationId xmlns:a16="http://schemas.microsoft.com/office/drawing/2014/main" id="{815398B9-42B5-B84A-B96D-29A207C5AC9E}"/>
                </a:ext>
              </a:extLst>
            </p:cNvPr>
            <p:cNvSpPr/>
            <p:nvPr/>
          </p:nvSpPr>
          <p:spPr>
            <a:xfrm>
              <a:off x="4755031"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3" name="Square">
              <a:extLst>
                <a:ext uri="{FF2B5EF4-FFF2-40B4-BE49-F238E27FC236}">
                  <a16:creationId xmlns:a16="http://schemas.microsoft.com/office/drawing/2014/main" id="{1473462C-C480-E849-BD13-DCF8EEFB3C5E}"/>
                </a:ext>
              </a:extLst>
            </p:cNvPr>
            <p:cNvSpPr/>
            <p:nvPr/>
          </p:nvSpPr>
          <p:spPr>
            <a:xfrm>
              <a:off x="5104584"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4" name="Square">
              <a:extLst>
                <a:ext uri="{FF2B5EF4-FFF2-40B4-BE49-F238E27FC236}">
                  <a16:creationId xmlns:a16="http://schemas.microsoft.com/office/drawing/2014/main" id="{CBF7AE94-FC95-CA48-90C6-EFDFE1904F82}"/>
                </a:ext>
              </a:extLst>
            </p:cNvPr>
            <p:cNvSpPr/>
            <p:nvPr/>
          </p:nvSpPr>
          <p:spPr>
            <a:xfrm>
              <a:off x="5454136"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5" name="Square">
              <a:extLst>
                <a:ext uri="{FF2B5EF4-FFF2-40B4-BE49-F238E27FC236}">
                  <a16:creationId xmlns:a16="http://schemas.microsoft.com/office/drawing/2014/main" id="{7403450A-20E7-714D-BB21-68083F266426}"/>
                </a:ext>
              </a:extLst>
            </p:cNvPr>
            <p:cNvSpPr/>
            <p:nvPr/>
          </p:nvSpPr>
          <p:spPr>
            <a:xfrm>
              <a:off x="3007268"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6" name="Square">
              <a:extLst>
                <a:ext uri="{FF2B5EF4-FFF2-40B4-BE49-F238E27FC236}">
                  <a16:creationId xmlns:a16="http://schemas.microsoft.com/office/drawing/2014/main" id="{3E66BAF3-4CD4-2745-9422-571BAF122022}"/>
                </a:ext>
              </a:extLst>
            </p:cNvPr>
            <p:cNvSpPr/>
            <p:nvPr/>
          </p:nvSpPr>
          <p:spPr>
            <a:xfrm>
              <a:off x="3356821"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7" name="Square">
              <a:extLst>
                <a:ext uri="{FF2B5EF4-FFF2-40B4-BE49-F238E27FC236}">
                  <a16:creationId xmlns:a16="http://schemas.microsoft.com/office/drawing/2014/main" id="{F6D35BE8-A9F0-7C4F-889F-5F27F90B7059}"/>
                </a:ext>
              </a:extLst>
            </p:cNvPr>
            <p:cNvSpPr/>
            <p:nvPr/>
          </p:nvSpPr>
          <p:spPr>
            <a:xfrm>
              <a:off x="3706374"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8" name="Square">
              <a:extLst>
                <a:ext uri="{FF2B5EF4-FFF2-40B4-BE49-F238E27FC236}">
                  <a16:creationId xmlns:a16="http://schemas.microsoft.com/office/drawing/2014/main" id="{2E1E461D-19C9-E94F-B252-D97A444594A1}"/>
                </a:ext>
              </a:extLst>
            </p:cNvPr>
            <p:cNvSpPr/>
            <p:nvPr/>
          </p:nvSpPr>
          <p:spPr>
            <a:xfrm>
              <a:off x="4055926"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9" name="Square">
              <a:extLst>
                <a:ext uri="{FF2B5EF4-FFF2-40B4-BE49-F238E27FC236}">
                  <a16:creationId xmlns:a16="http://schemas.microsoft.com/office/drawing/2014/main" id="{FED0BF02-A522-CA47-8BA0-C9669F095EB7}"/>
                </a:ext>
              </a:extLst>
            </p:cNvPr>
            <p:cNvSpPr/>
            <p:nvPr/>
          </p:nvSpPr>
          <p:spPr>
            <a:xfrm>
              <a:off x="4405479"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0" name="Square">
              <a:extLst>
                <a:ext uri="{FF2B5EF4-FFF2-40B4-BE49-F238E27FC236}">
                  <a16:creationId xmlns:a16="http://schemas.microsoft.com/office/drawing/2014/main" id="{959E6948-4D22-8B44-828E-81B5BC94BC9B}"/>
                </a:ext>
              </a:extLst>
            </p:cNvPr>
            <p:cNvSpPr/>
            <p:nvPr/>
          </p:nvSpPr>
          <p:spPr>
            <a:xfrm>
              <a:off x="4755031"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1" name="Square">
              <a:extLst>
                <a:ext uri="{FF2B5EF4-FFF2-40B4-BE49-F238E27FC236}">
                  <a16:creationId xmlns:a16="http://schemas.microsoft.com/office/drawing/2014/main" id="{D4F52011-67A6-354C-9C47-EC250CE31251}"/>
                </a:ext>
              </a:extLst>
            </p:cNvPr>
            <p:cNvSpPr/>
            <p:nvPr/>
          </p:nvSpPr>
          <p:spPr>
            <a:xfrm>
              <a:off x="5104584"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2" name="Square">
              <a:extLst>
                <a:ext uri="{FF2B5EF4-FFF2-40B4-BE49-F238E27FC236}">
                  <a16:creationId xmlns:a16="http://schemas.microsoft.com/office/drawing/2014/main" id="{20BF6D10-879B-E543-BCD5-1CD35F730D0D}"/>
                </a:ext>
              </a:extLst>
            </p:cNvPr>
            <p:cNvSpPr/>
            <p:nvPr/>
          </p:nvSpPr>
          <p:spPr>
            <a:xfrm>
              <a:off x="5454136"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3" name="Square">
              <a:extLst>
                <a:ext uri="{FF2B5EF4-FFF2-40B4-BE49-F238E27FC236}">
                  <a16:creationId xmlns:a16="http://schemas.microsoft.com/office/drawing/2014/main" id="{4F94F67A-35E0-3B48-AE18-340710D0CB02}"/>
                </a:ext>
              </a:extLst>
            </p:cNvPr>
            <p:cNvSpPr/>
            <p:nvPr/>
          </p:nvSpPr>
          <p:spPr>
            <a:xfrm>
              <a:off x="3007268"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4" name="Square">
              <a:extLst>
                <a:ext uri="{FF2B5EF4-FFF2-40B4-BE49-F238E27FC236}">
                  <a16:creationId xmlns:a16="http://schemas.microsoft.com/office/drawing/2014/main" id="{0FA1C05E-3D7F-5F41-98CE-26401E168237}"/>
                </a:ext>
              </a:extLst>
            </p:cNvPr>
            <p:cNvSpPr/>
            <p:nvPr/>
          </p:nvSpPr>
          <p:spPr>
            <a:xfrm>
              <a:off x="3356821"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5" name="Square">
              <a:extLst>
                <a:ext uri="{FF2B5EF4-FFF2-40B4-BE49-F238E27FC236}">
                  <a16:creationId xmlns:a16="http://schemas.microsoft.com/office/drawing/2014/main" id="{1C180C1B-3DB3-164B-A291-FC54EBFC9E23}"/>
                </a:ext>
              </a:extLst>
            </p:cNvPr>
            <p:cNvSpPr/>
            <p:nvPr/>
          </p:nvSpPr>
          <p:spPr>
            <a:xfrm>
              <a:off x="3706374"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6" name="Square">
              <a:extLst>
                <a:ext uri="{FF2B5EF4-FFF2-40B4-BE49-F238E27FC236}">
                  <a16:creationId xmlns:a16="http://schemas.microsoft.com/office/drawing/2014/main" id="{4648159E-F393-734B-8636-E38432383560}"/>
                </a:ext>
              </a:extLst>
            </p:cNvPr>
            <p:cNvSpPr/>
            <p:nvPr/>
          </p:nvSpPr>
          <p:spPr>
            <a:xfrm>
              <a:off x="4055926"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7" name="Square">
              <a:extLst>
                <a:ext uri="{FF2B5EF4-FFF2-40B4-BE49-F238E27FC236}">
                  <a16:creationId xmlns:a16="http://schemas.microsoft.com/office/drawing/2014/main" id="{B2005AA7-1BFC-0F41-A67D-F3CE14344323}"/>
                </a:ext>
              </a:extLst>
            </p:cNvPr>
            <p:cNvSpPr/>
            <p:nvPr/>
          </p:nvSpPr>
          <p:spPr>
            <a:xfrm>
              <a:off x="4405479"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8" name="Square">
              <a:extLst>
                <a:ext uri="{FF2B5EF4-FFF2-40B4-BE49-F238E27FC236}">
                  <a16:creationId xmlns:a16="http://schemas.microsoft.com/office/drawing/2014/main" id="{C7332068-CB05-3143-841F-7612674BA1A8}"/>
                </a:ext>
              </a:extLst>
            </p:cNvPr>
            <p:cNvSpPr/>
            <p:nvPr/>
          </p:nvSpPr>
          <p:spPr>
            <a:xfrm>
              <a:off x="4755031"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9" name="Square">
              <a:extLst>
                <a:ext uri="{FF2B5EF4-FFF2-40B4-BE49-F238E27FC236}">
                  <a16:creationId xmlns:a16="http://schemas.microsoft.com/office/drawing/2014/main" id="{D04C3208-E21F-9C4C-8D15-C8DCA2E6EB87}"/>
                </a:ext>
              </a:extLst>
            </p:cNvPr>
            <p:cNvSpPr/>
            <p:nvPr/>
          </p:nvSpPr>
          <p:spPr>
            <a:xfrm>
              <a:off x="5104584"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20" name="Square">
              <a:extLst>
                <a:ext uri="{FF2B5EF4-FFF2-40B4-BE49-F238E27FC236}">
                  <a16:creationId xmlns:a16="http://schemas.microsoft.com/office/drawing/2014/main" id="{31900F62-F0E2-1D45-B96F-71603C97BA80}"/>
                </a:ext>
              </a:extLst>
            </p:cNvPr>
            <p:cNvSpPr/>
            <p:nvPr/>
          </p:nvSpPr>
          <p:spPr>
            <a:xfrm>
              <a:off x="5454136"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21" name="Rectangle">
              <a:extLst>
                <a:ext uri="{FF2B5EF4-FFF2-40B4-BE49-F238E27FC236}">
                  <a16:creationId xmlns:a16="http://schemas.microsoft.com/office/drawing/2014/main" id="{F08F49CA-2B7C-924F-822F-2CA8DB78D0F2}"/>
                </a:ext>
              </a:extLst>
            </p:cNvPr>
            <p:cNvSpPr/>
            <p:nvPr/>
          </p:nvSpPr>
          <p:spPr>
            <a:xfrm>
              <a:off x="2608987" y="6617219"/>
              <a:ext cx="3434264"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solidFill>
                    <a:srgbClr val="FFFFFF"/>
                  </a:solidFill>
                  <a:latin typeface="+mn-lt"/>
                  <a:ea typeface="+mn-ea"/>
                  <a:cs typeface="+mn-cs"/>
                  <a:sym typeface="Helvetica"/>
                </a:defRPr>
              </a:pPr>
              <a:endParaRPr/>
            </a:p>
          </p:txBody>
        </p:sp>
        <p:grpSp>
          <p:nvGrpSpPr>
            <p:cNvPr id="122" name="Group">
              <a:extLst>
                <a:ext uri="{FF2B5EF4-FFF2-40B4-BE49-F238E27FC236}">
                  <a16:creationId xmlns:a16="http://schemas.microsoft.com/office/drawing/2014/main" id="{CCE020EA-4D28-564F-BF8F-487E88F234A3}"/>
                </a:ext>
              </a:extLst>
            </p:cNvPr>
            <p:cNvGrpSpPr/>
            <p:nvPr/>
          </p:nvGrpSpPr>
          <p:grpSpPr>
            <a:xfrm>
              <a:off x="3007269" y="8610378"/>
              <a:ext cx="2611032" cy="1214973"/>
              <a:chOff x="0" y="-1"/>
              <a:chExt cx="2611031" cy="1214972"/>
            </a:xfrm>
          </p:grpSpPr>
          <p:sp>
            <p:nvSpPr>
              <p:cNvPr id="123" name="Rectangle">
                <a:extLst>
                  <a:ext uri="{FF2B5EF4-FFF2-40B4-BE49-F238E27FC236}">
                    <a16:creationId xmlns:a16="http://schemas.microsoft.com/office/drawing/2014/main" id="{3049A22E-7A52-6142-B41D-B665BB591C97}"/>
                  </a:ext>
                </a:extLst>
              </p:cNvPr>
              <p:cNvSpPr/>
              <p:nvPr/>
            </p:nvSpPr>
            <p:spPr>
              <a:xfrm>
                <a:off x="8894" y="-2"/>
                <a:ext cx="2600355" cy="1210826"/>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solidFill>
                      <a:srgbClr val="FFFFFF"/>
                    </a:solidFill>
                    <a:latin typeface="+mn-lt"/>
                    <a:ea typeface="+mn-ea"/>
                    <a:cs typeface="+mn-cs"/>
                    <a:sym typeface="Helvetica"/>
                  </a:defRPr>
                </a:pPr>
                <a:endParaRPr/>
              </a:p>
            </p:txBody>
          </p:sp>
          <p:sp>
            <p:nvSpPr>
              <p:cNvPr id="124" name="Line">
                <a:extLst>
                  <a:ext uri="{FF2B5EF4-FFF2-40B4-BE49-F238E27FC236}">
                    <a16:creationId xmlns:a16="http://schemas.microsoft.com/office/drawing/2014/main" id="{772C0ACE-5E8C-AA41-B168-E4916D0E26C0}"/>
                  </a:ext>
                </a:extLst>
              </p:cNvPr>
              <p:cNvSpPr/>
              <p:nvPr/>
            </p:nvSpPr>
            <p:spPr>
              <a:xfrm flipV="1">
                <a:off x="1943507"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5" name="Line">
                <a:extLst>
                  <a:ext uri="{FF2B5EF4-FFF2-40B4-BE49-F238E27FC236}">
                    <a16:creationId xmlns:a16="http://schemas.microsoft.com/office/drawing/2014/main" id="{BD9A4F95-5658-244B-8490-7DECC792FE99}"/>
                  </a:ext>
                </a:extLst>
              </p:cNvPr>
              <p:cNvSpPr/>
              <p:nvPr/>
            </p:nvSpPr>
            <p:spPr>
              <a:xfrm flipV="1">
                <a:off x="1309071"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6" name="Line">
                <a:extLst>
                  <a:ext uri="{FF2B5EF4-FFF2-40B4-BE49-F238E27FC236}">
                    <a16:creationId xmlns:a16="http://schemas.microsoft.com/office/drawing/2014/main" id="{E27F7DE6-B24B-B04B-9100-75D2EBA87B85}"/>
                  </a:ext>
                </a:extLst>
              </p:cNvPr>
              <p:cNvSpPr/>
              <p:nvPr/>
            </p:nvSpPr>
            <p:spPr>
              <a:xfrm flipV="1">
                <a:off x="674634"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7" name="Line">
                <a:extLst>
                  <a:ext uri="{FF2B5EF4-FFF2-40B4-BE49-F238E27FC236}">
                    <a16:creationId xmlns:a16="http://schemas.microsoft.com/office/drawing/2014/main" id="{A4441BB3-FFD5-744D-B0F5-C9685FAD10D1}"/>
                  </a:ext>
                </a:extLst>
              </p:cNvPr>
              <p:cNvSpPr/>
              <p:nvPr/>
            </p:nvSpPr>
            <p:spPr>
              <a:xfrm>
                <a:off x="7112" y="927100"/>
                <a:ext cx="2603920"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8" name="Line">
                <a:extLst>
                  <a:ext uri="{FF2B5EF4-FFF2-40B4-BE49-F238E27FC236}">
                    <a16:creationId xmlns:a16="http://schemas.microsoft.com/office/drawing/2014/main" id="{F5226F47-7F0E-C945-80C2-883B3A12214C}"/>
                  </a:ext>
                </a:extLst>
              </p:cNvPr>
              <p:cNvSpPr/>
              <p:nvPr/>
            </p:nvSpPr>
            <p:spPr>
              <a:xfrm>
                <a:off x="-1" y="620184"/>
                <a:ext cx="2600355"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9" name="Line">
                <a:extLst>
                  <a:ext uri="{FF2B5EF4-FFF2-40B4-BE49-F238E27FC236}">
                    <a16:creationId xmlns:a16="http://schemas.microsoft.com/office/drawing/2014/main" id="{56950A55-9AAD-7843-B5B7-C9A7BB8EADD6}"/>
                  </a:ext>
                </a:extLst>
              </p:cNvPr>
              <p:cNvSpPr/>
              <p:nvPr/>
            </p:nvSpPr>
            <p:spPr>
              <a:xfrm>
                <a:off x="25398" y="313266"/>
                <a:ext cx="2567348"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pic>
        <p:nvPicPr>
          <p:cNvPr id="177" name="Google Shape;1153;p146">
            <a:extLst>
              <a:ext uri="{FF2B5EF4-FFF2-40B4-BE49-F238E27FC236}">
                <a16:creationId xmlns:a16="http://schemas.microsoft.com/office/drawing/2014/main" id="{00125752-20A8-E64A-AF92-A83CA310F09D}"/>
              </a:ext>
            </a:extLst>
          </p:cNvPr>
          <p:cNvPicPr preferRelativeResize="0"/>
          <p:nvPr/>
        </p:nvPicPr>
        <p:blipFill>
          <a:blip r:embed="rId6">
            <a:alphaModFix/>
          </a:blip>
          <a:stretch>
            <a:fillRect/>
          </a:stretch>
        </p:blipFill>
        <p:spPr>
          <a:xfrm>
            <a:off x="6475229" y="2228864"/>
            <a:ext cx="2373799" cy="2318248"/>
          </a:xfrm>
          <a:prstGeom prst="rect">
            <a:avLst/>
          </a:prstGeom>
          <a:noFill/>
          <a:ln>
            <a:noFill/>
          </a:ln>
        </p:spPr>
      </p:pic>
      <p:pic>
        <p:nvPicPr>
          <p:cNvPr id="2" name="Picture 1">
            <a:extLst>
              <a:ext uri="{FF2B5EF4-FFF2-40B4-BE49-F238E27FC236}">
                <a16:creationId xmlns:a16="http://schemas.microsoft.com/office/drawing/2014/main" id="{C5FFD799-00A0-9A44-B674-3EE30D8FC0D3}"/>
              </a:ext>
            </a:extLst>
          </p:cNvPr>
          <p:cNvPicPr>
            <a:picLocks noChangeAspect="1"/>
          </p:cNvPicPr>
          <p:nvPr/>
        </p:nvPicPr>
        <p:blipFill>
          <a:blip r:embed="rId7"/>
          <a:stretch>
            <a:fillRect/>
          </a:stretch>
        </p:blipFill>
        <p:spPr>
          <a:xfrm>
            <a:off x="446816" y="2374874"/>
            <a:ext cx="2475446" cy="1941945"/>
          </a:xfrm>
          <a:prstGeom prst="rect">
            <a:avLst/>
          </a:prstGeom>
        </p:spPr>
      </p:pic>
      <p:sp>
        <p:nvSpPr>
          <p:cNvPr id="4" name="TextBox 3">
            <a:extLst>
              <a:ext uri="{FF2B5EF4-FFF2-40B4-BE49-F238E27FC236}">
                <a16:creationId xmlns:a16="http://schemas.microsoft.com/office/drawing/2014/main" id="{1232E459-77E6-CF45-A264-42A0C1361103}"/>
              </a:ext>
            </a:extLst>
          </p:cNvPr>
          <p:cNvSpPr txBox="1"/>
          <p:nvPr/>
        </p:nvSpPr>
        <p:spPr>
          <a:xfrm>
            <a:off x="867570" y="1705644"/>
            <a:ext cx="1402948" cy="523220"/>
          </a:xfrm>
          <a:prstGeom prst="rect">
            <a:avLst/>
          </a:prstGeom>
          <a:noFill/>
        </p:spPr>
        <p:txBody>
          <a:bodyPr wrap="none" rtlCol="0">
            <a:spAutoFit/>
          </a:bodyPr>
          <a:lstStyle/>
          <a:p>
            <a:r>
              <a:rPr lang="en-CH" dirty="0"/>
              <a:t>TRADITIONAL</a:t>
            </a:r>
            <a:br>
              <a:rPr lang="en-CH" dirty="0"/>
            </a:br>
            <a:r>
              <a:rPr lang="en-CH" dirty="0"/>
              <a:t>DATACENTER</a:t>
            </a:r>
          </a:p>
        </p:txBody>
      </p:sp>
      <p:sp>
        <p:nvSpPr>
          <p:cNvPr id="178" name="TextBox 177">
            <a:extLst>
              <a:ext uri="{FF2B5EF4-FFF2-40B4-BE49-F238E27FC236}">
                <a16:creationId xmlns:a16="http://schemas.microsoft.com/office/drawing/2014/main" id="{E83BFC15-2E1F-2347-A399-BABBE750342B}"/>
              </a:ext>
            </a:extLst>
          </p:cNvPr>
          <p:cNvSpPr txBox="1"/>
          <p:nvPr/>
        </p:nvSpPr>
        <p:spPr>
          <a:xfrm>
            <a:off x="3946448" y="1719980"/>
            <a:ext cx="813043" cy="523220"/>
          </a:xfrm>
          <a:prstGeom prst="rect">
            <a:avLst/>
          </a:prstGeom>
          <a:noFill/>
        </p:spPr>
        <p:txBody>
          <a:bodyPr wrap="none" rtlCol="0">
            <a:spAutoFit/>
          </a:bodyPr>
          <a:lstStyle/>
          <a:p>
            <a:r>
              <a:rPr lang="en-CH" dirty="0"/>
              <a:t>EARLY</a:t>
            </a:r>
            <a:br>
              <a:rPr lang="en-CH" dirty="0"/>
            </a:br>
            <a:r>
              <a:rPr lang="en-CH" dirty="0"/>
              <a:t>CLOUD</a:t>
            </a:r>
          </a:p>
        </p:txBody>
      </p:sp>
      <p:sp>
        <p:nvSpPr>
          <p:cNvPr id="179" name="TextBox 178">
            <a:extLst>
              <a:ext uri="{FF2B5EF4-FFF2-40B4-BE49-F238E27FC236}">
                <a16:creationId xmlns:a16="http://schemas.microsoft.com/office/drawing/2014/main" id="{5E70D5B6-D8F0-EF4B-ACB9-9A9AE0D0AAF4}"/>
              </a:ext>
            </a:extLst>
          </p:cNvPr>
          <p:cNvSpPr txBox="1"/>
          <p:nvPr/>
        </p:nvSpPr>
        <p:spPr>
          <a:xfrm>
            <a:off x="6873482" y="1719980"/>
            <a:ext cx="1409360" cy="307777"/>
          </a:xfrm>
          <a:prstGeom prst="rect">
            <a:avLst/>
          </a:prstGeom>
          <a:noFill/>
        </p:spPr>
        <p:txBody>
          <a:bodyPr wrap="none" rtlCol="0">
            <a:spAutoFit/>
          </a:bodyPr>
          <a:lstStyle/>
          <a:p>
            <a:r>
              <a:rPr lang="en-CH" dirty="0"/>
              <a:t>MULTI-CLOUD</a:t>
            </a:r>
          </a:p>
        </p:txBody>
      </p:sp>
      <p:pic>
        <p:nvPicPr>
          <p:cNvPr id="6" name="Picture 5">
            <a:extLst>
              <a:ext uri="{FF2B5EF4-FFF2-40B4-BE49-F238E27FC236}">
                <a16:creationId xmlns:a16="http://schemas.microsoft.com/office/drawing/2014/main" id="{E634051D-8BFA-F24F-9E0C-6E64AB2DB9E9}"/>
              </a:ext>
            </a:extLst>
          </p:cNvPr>
          <p:cNvPicPr>
            <a:picLocks noChangeAspect="1"/>
          </p:cNvPicPr>
          <p:nvPr/>
        </p:nvPicPr>
        <p:blipFill>
          <a:blip r:embed="rId8"/>
          <a:stretch>
            <a:fillRect/>
          </a:stretch>
        </p:blipFill>
        <p:spPr>
          <a:xfrm>
            <a:off x="3299098" y="2444724"/>
            <a:ext cx="2547484" cy="2088937"/>
          </a:xfrm>
          <a:prstGeom prst="rect">
            <a:avLst/>
          </a:prstGeom>
        </p:spPr>
      </p:pic>
      <p:sp>
        <p:nvSpPr>
          <p:cNvPr id="7" name="Right Arrow 6">
            <a:extLst>
              <a:ext uri="{FF2B5EF4-FFF2-40B4-BE49-F238E27FC236}">
                <a16:creationId xmlns:a16="http://schemas.microsoft.com/office/drawing/2014/main" id="{5AA068BB-1116-6C4B-9D32-D77B60076C93}"/>
              </a:ext>
            </a:extLst>
          </p:cNvPr>
          <p:cNvSpPr/>
          <p:nvPr/>
        </p:nvSpPr>
        <p:spPr>
          <a:xfrm>
            <a:off x="2842795" y="3136605"/>
            <a:ext cx="456303" cy="435935"/>
          </a:xfrm>
          <a:prstGeom prst="rightArrow">
            <a:avLst/>
          </a:prstGeom>
          <a:gradFill flip="none" rotWithShape="1">
            <a:gsLst>
              <a:gs pos="0">
                <a:schemeClr val="accent1">
                  <a:lumMod val="5000"/>
                  <a:lumOff val="95000"/>
                  <a:alpha val="59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0" name="Right Arrow 179">
            <a:extLst>
              <a:ext uri="{FF2B5EF4-FFF2-40B4-BE49-F238E27FC236}">
                <a16:creationId xmlns:a16="http://schemas.microsoft.com/office/drawing/2014/main" id="{41B255D8-6287-6A4F-9AE7-4129901EA295}"/>
              </a:ext>
            </a:extLst>
          </p:cNvPr>
          <p:cNvSpPr/>
          <p:nvPr/>
        </p:nvSpPr>
        <p:spPr>
          <a:xfrm>
            <a:off x="5844904" y="3142309"/>
            <a:ext cx="456303" cy="435935"/>
          </a:xfrm>
          <a:prstGeom prst="rightArrow">
            <a:avLst/>
          </a:prstGeom>
          <a:gradFill flip="none" rotWithShape="1">
            <a:gsLst>
              <a:gs pos="0">
                <a:schemeClr val="accent1">
                  <a:lumMod val="5000"/>
                  <a:lumOff val="95000"/>
                  <a:alpha val="59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9" name="Picture 8">
            <a:extLst>
              <a:ext uri="{FF2B5EF4-FFF2-40B4-BE49-F238E27FC236}">
                <a16:creationId xmlns:a16="http://schemas.microsoft.com/office/drawing/2014/main" id="{04D47A48-4FAC-9C46-BCBB-09D7F1035083}"/>
              </a:ext>
            </a:extLst>
          </p:cNvPr>
          <p:cNvPicPr>
            <a:picLocks noChangeAspect="1"/>
          </p:cNvPicPr>
          <p:nvPr/>
        </p:nvPicPr>
        <p:blipFill>
          <a:blip r:embed="rId9"/>
          <a:stretch>
            <a:fillRect/>
          </a:stretch>
        </p:blipFill>
        <p:spPr>
          <a:xfrm>
            <a:off x="187491" y="1719980"/>
            <a:ext cx="8704990" cy="2983724"/>
          </a:xfrm>
          <a:prstGeom prst="rect">
            <a:avLst/>
          </a:prstGeom>
        </p:spPr>
      </p:pic>
    </p:spTree>
    <p:extLst>
      <p:ext uri="{BB962C8B-B14F-4D97-AF65-F5344CB8AC3E}">
        <p14:creationId xmlns:p14="http://schemas.microsoft.com/office/powerpoint/2010/main" val="1076760855"/>
      </p:ext>
    </p:extLst>
  </p:cSld>
  <p:clrMapOvr>
    <a:masterClrMapping/>
  </p:clrMapOvr>
  <p:transition spd="med">
    <p:fade thruBlk="1"/>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9" name="Text Placeholder 1"/>
          <p:cNvSpPr txBox="1">
            <a:spLocks noGrp="1"/>
          </p:cNvSpPr>
          <p:nvPr>
            <p:ph type="body" idx="1"/>
          </p:nvPr>
        </p:nvSpPr>
        <p:spPr>
          <a:xfrm>
            <a:off x="544944" y="1256144"/>
            <a:ext cx="8154556" cy="3465485"/>
          </a:xfrm>
          <a:prstGeom prst="rect">
            <a:avLst/>
          </a:prstGeom>
        </p:spPr>
        <p:txBody>
          <a:bodyPr anchor="t"/>
          <a:lstStyle/>
          <a:p>
            <a:pPr marL="0" indent="0">
              <a:spcBef>
                <a:spcPts val="0"/>
              </a:spcBef>
              <a:buSzTx/>
              <a:buNone/>
              <a:defRPr>
                <a:solidFill>
                  <a:srgbClr val="D73A49"/>
                </a:solidFill>
                <a:latin typeface="Menlo"/>
                <a:ea typeface="Menlo"/>
                <a:cs typeface="Menlo"/>
                <a:sym typeface="Menlo"/>
              </a:defRPr>
            </a:pPr>
            <a:endParaRPr lang="en-US" dirty="0"/>
          </a:p>
          <a:p>
            <a:pPr marL="0" indent="0">
              <a:spcBef>
                <a:spcPts val="0"/>
              </a:spcBef>
              <a:buSzTx/>
              <a:buNone/>
              <a:defRPr>
                <a:solidFill>
                  <a:srgbClr val="D73A49"/>
                </a:solidFill>
                <a:latin typeface="Menlo"/>
                <a:ea typeface="Menlo"/>
                <a:cs typeface="Menlo"/>
                <a:sym typeface="Menlo"/>
              </a:defRPr>
            </a:pPr>
            <a:r>
              <a:rPr dirty="0"/>
              <a:t>variable</a:t>
            </a:r>
            <a:r>
              <a:rPr dirty="0">
                <a:solidFill>
                  <a:srgbClr val="22863A"/>
                </a:solidFill>
              </a:rPr>
              <a:t> "name"</a:t>
            </a:r>
            <a:r>
              <a:rPr dirty="0">
                <a:solidFill>
                  <a:srgbClr val="24292E"/>
                </a:solidFill>
              </a:rPr>
              <a:t> {</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default </a:t>
            </a:r>
            <a:r>
              <a:rPr dirty="0">
                <a:solidFill>
                  <a:srgbClr val="D73A49"/>
                </a:solidFill>
              </a:rPr>
              <a:t>=</a:t>
            </a:r>
            <a:r>
              <a:rPr dirty="0"/>
              <a:t> </a:t>
            </a:r>
            <a:r>
              <a:rPr dirty="0">
                <a:solidFill>
                  <a:srgbClr val="22863A"/>
                </a:solidFill>
              </a:rPr>
              <a:t>"dev"</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a:t>
            </a:r>
            <a:endParaRPr sz="675" dirty="0">
              <a:latin typeface="Times New Roman"/>
              <a:ea typeface="Times New Roman"/>
              <a:cs typeface="Times New Roman"/>
              <a:sym typeface="Times New Roman"/>
            </a:endParaRPr>
          </a:p>
          <a:p>
            <a:pPr marL="0" indent="0">
              <a:spcBef>
                <a:spcPts val="0"/>
              </a:spcBef>
              <a:buSzTx/>
              <a:buNone/>
              <a:defRPr>
                <a:solidFill>
                  <a:srgbClr val="D73A49"/>
                </a:solidFill>
                <a:latin typeface="Menlo"/>
                <a:ea typeface="Menlo"/>
                <a:cs typeface="Menlo"/>
                <a:sym typeface="Menlo"/>
              </a:defRPr>
            </a:pPr>
            <a:r>
              <a:rPr dirty="0"/>
              <a:t>locals</a:t>
            </a:r>
            <a:r>
              <a:rPr dirty="0">
                <a:solidFill>
                  <a:srgbClr val="24292E"/>
                </a:solidFill>
              </a:rPr>
              <a:t> {</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a:t>
            </a:r>
            <a:r>
              <a:rPr dirty="0" err="1"/>
              <a:t>module_name</a:t>
            </a:r>
            <a:r>
              <a:rPr dirty="0"/>
              <a:t> </a:t>
            </a:r>
            <a:r>
              <a:rPr dirty="0">
                <a:solidFill>
                  <a:srgbClr val="D73A49"/>
                </a:solidFill>
              </a:rPr>
              <a:t>=</a:t>
            </a:r>
            <a:r>
              <a:rPr dirty="0"/>
              <a:t> </a:t>
            </a:r>
            <a:r>
              <a:rPr dirty="0">
                <a:solidFill>
                  <a:srgbClr val="22863A"/>
                </a:solidFill>
              </a:rPr>
              <a:t>"</a:t>
            </a:r>
            <a:r>
              <a:rPr dirty="0">
                <a:solidFill>
                  <a:srgbClr val="D73A49"/>
                </a:solidFill>
              </a:rPr>
              <a:t>${</a:t>
            </a:r>
            <a:r>
              <a:rPr dirty="0" err="1">
                <a:solidFill>
                  <a:srgbClr val="D73A49"/>
                </a:solidFill>
              </a:rPr>
              <a:t>var</a:t>
            </a:r>
            <a:r>
              <a:rPr dirty="0" err="1">
                <a:solidFill>
                  <a:srgbClr val="6F42C1"/>
                </a:solidFill>
              </a:rPr>
              <a:t>.name</a:t>
            </a:r>
            <a:r>
              <a:rPr dirty="0">
                <a:solidFill>
                  <a:srgbClr val="D73A49"/>
                </a:solidFill>
              </a:rPr>
              <a:t>}</a:t>
            </a:r>
            <a:r>
              <a:rPr dirty="0">
                <a:solidFill>
                  <a:srgbClr val="22863A"/>
                </a:solidFill>
              </a:rPr>
              <a:t>-</a:t>
            </a:r>
            <a:r>
              <a:rPr dirty="0" err="1">
                <a:solidFill>
                  <a:srgbClr val="22863A"/>
                </a:solidFill>
              </a:rPr>
              <a:t>sql</a:t>
            </a:r>
            <a:r>
              <a:rPr dirty="0">
                <a:solidFill>
                  <a:srgbClr val="22863A"/>
                </a:solidFill>
              </a:rPr>
              <a:t>"</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a:t>
            </a:r>
          </a:p>
        </p:txBody>
      </p:sp>
      <p:sp>
        <p:nvSpPr>
          <p:cNvPr id="1890" name="Title 2"/>
          <p:cNvSpPr txBox="1">
            <a:spLocks noGrp="1"/>
          </p:cNvSpPr>
          <p:nvPr>
            <p:ph type="title"/>
          </p:nvPr>
        </p:nvSpPr>
        <p:spPr>
          <a:xfrm>
            <a:off x="544451" y="293840"/>
            <a:ext cx="8155049" cy="669200"/>
          </a:xfrm>
          <a:prstGeom prst="rect">
            <a:avLst/>
          </a:prstGeom>
        </p:spPr>
        <p:txBody>
          <a:bodyPr/>
          <a:lstStyle>
            <a:lvl1pPr>
              <a:defRPr spc="-200"/>
            </a:lvl1pPr>
          </a:lstStyle>
          <a:p>
            <a:r>
              <a:t>Interpolations – locals</a:t>
            </a:r>
          </a:p>
        </p:txBody>
      </p:sp>
      <p:sp>
        <p:nvSpPr>
          <p:cNvPr id="4" name="Text Placeholder 3">
            <a:extLst>
              <a:ext uri="{FF2B5EF4-FFF2-40B4-BE49-F238E27FC236}">
                <a16:creationId xmlns:a16="http://schemas.microsoft.com/office/drawing/2014/main" id="{8D3BAFFB-7B43-1019-EDBA-699B26A8DFA0}"/>
              </a:ext>
            </a:extLst>
          </p:cNvPr>
          <p:cNvSpPr txBox="1">
            <a:spLocks/>
          </p:cNvSpPr>
          <p:nvPr/>
        </p:nvSpPr>
        <p:spPr>
          <a:xfrm>
            <a:off x="2587413" y="4751492"/>
            <a:ext cx="6437557"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developer.hashicorp.com</a:t>
            </a:r>
            <a:r>
              <a:rPr lang="en-GB" sz="1200" u="sng" dirty="0">
                <a:solidFill>
                  <a:schemeClr val="accent4"/>
                </a:solidFill>
                <a:uFill>
                  <a:solidFill>
                    <a:srgbClr val="0000FF"/>
                  </a:solidFill>
                </a:uFill>
              </a:rPr>
              <a:t>/terraform/language/v1.1.x/configuration-0-11/locals</a:t>
            </a: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594B8425-C9EC-F2C9-FEA0-F7B3997457DA}"/>
              </a:ext>
            </a:extLst>
          </p:cNvPr>
          <p:cNvSpPr txBox="1">
            <a:spLocks/>
          </p:cNvSpPr>
          <p:nvPr/>
        </p:nvSpPr>
        <p:spPr>
          <a:xfrm>
            <a:off x="2481223" y="2157306"/>
            <a:ext cx="4993500" cy="757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fontScale="77500" lnSpcReduction="20000"/>
          </a:bodyPr>
          <a:lstStyle>
            <a:lvl1pPr marL="604157" marR="0" indent="-604157"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1pPr>
            <a:lvl2pPr marL="857250" marR="0" indent="-40005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2pPr>
            <a:lvl3pPr marL="1394460" marR="0" indent="-480059"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3pPr>
            <a:lvl4pPr marL="1905000" marR="0" indent="-53340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4pPr>
            <a:lvl5pPr marL="2362200" marR="0" indent="-53340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marR="0" lvl="0" indent="0" algn="l" defTabSz="2438400" rtl="0" eaLnBrk="1" fontAlgn="auto" latinLnBrk="0" hangingPunct="1">
              <a:lnSpc>
                <a:spcPct val="100000"/>
              </a:lnSpc>
              <a:spcBef>
                <a:spcPts val="0"/>
              </a:spcBef>
              <a:spcAft>
                <a:spcPts val="0"/>
              </a:spcAft>
              <a:buClrTx/>
              <a:buSzPct val="100000"/>
              <a:buNone/>
              <a:tabLst/>
              <a:defRPr/>
            </a:pPr>
            <a:r>
              <a:rPr kumimoji="0" lang="en-GB" sz="2400" b="0" i="0" u="none" strike="noStrike" kern="0" cap="none" spc="0" normalizeH="0" baseline="0" noProof="0" dirty="0">
                <a:ln>
                  <a:noFill/>
                </a:ln>
                <a:solidFill>
                  <a:srgbClr val="FFFFFF"/>
                </a:solidFill>
                <a:effectLst/>
                <a:uLnTx/>
                <a:uFillTx/>
                <a:latin typeface="Verdana"/>
                <a:ea typeface="Verdana"/>
                <a:cs typeface="Verdana"/>
                <a:sym typeface="Verdana"/>
              </a:rPr>
              <a:t>02 - Creating Azure Kubernetes Cluster</a:t>
            </a:r>
          </a:p>
          <a:p>
            <a:pPr marL="0" marR="0" lvl="0" indent="0" algn="l" defTabSz="2438400" rtl="0" eaLnBrk="1" fontAlgn="auto" latinLnBrk="0" hangingPunct="1">
              <a:lnSpc>
                <a:spcPct val="100000"/>
              </a:lnSpc>
              <a:spcBef>
                <a:spcPts val="0"/>
              </a:spcBef>
              <a:spcAft>
                <a:spcPts val="0"/>
              </a:spcAft>
              <a:buClrTx/>
              <a:buSzPct val="100000"/>
              <a:buNone/>
              <a:tabLst/>
              <a:defRPr/>
            </a:pPr>
            <a:endParaRPr kumimoji="0" lang="en-GB" sz="2400" b="0" i="0" u="none" strike="noStrike" kern="0" cap="none" spc="0" normalizeH="0" baseline="0" noProof="0" dirty="0">
              <a:ln>
                <a:noFill/>
              </a:ln>
              <a:solidFill>
                <a:srgbClr val="FFFFFF"/>
              </a:solidFill>
              <a:effectLst/>
              <a:uLnTx/>
              <a:uFillTx/>
              <a:latin typeface="Verdana"/>
              <a:ea typeface="Verdana"/>
              <a:cs typeface="Verdana"/>
              <a:sym typeface="Verdana"/>
            </a:endParaRPr>
          </a:p>
          <a:p>
            <a:pPr marL="0" marR="0" lvl="0" indent="0" algn="l" defTabSz="2438400" rtl="0" eaLnBrk="1" fontAlgn="auto" latinLnBrk="0" hangingPunct="1">
              <a:lnSpc>
                <a:spcPct val="100000"/>
              </a:lnSpc>
              <a:spcBef>
                <a:spcPts val="0"/>
              </a:spcBef>
              <a:spcAft>
                <a:spcPts val="0"/>
              </a:spcAft>
              <a:buClrTx/>
              <a:buSzPct val="100000"/>
              <a:buNone/>
              <a:tabLst/>
              <a:defRPr/>
            </a:pPr>
            <a:r>
              <a:rPr kumimoji="0" lang="en-GB" sz="2400" b="0" i="0" u="none" strike="noStrike" kern="0" cap="none" spc="0" normalizeH="0" baseline="0" noProof="0" dirty="0">
                <a:ln>
                  <a:noFill/>
                </a:ln>
                <a:solidFill>
                  <a:srgbClr val="FFFFFF"/>
                </a:solidFill>
                <a:effectLst/>
                <a:uLnTx/>
                <a:uFillTx/>
                <a:latin typeface="Verdana"/>
                <a:ea typeface="Verdana"/>
                <a:cs typeface="Verdana"/>
                <a:sym typeface="Verdana"/>
              </a:rPr>
              <a:t>03 - Scaling Infrastructure with Count</a:t>
            </a:r>
          </a:p>
        </p:txBody>
      </p:sp>
      <p:sp>
        <p:nvSpPr>
          <p:cNvPr id="6" name="Title 7">
            <a:extLst>
              <a:ext uri="{FF2B5EF4-FFF2-40B4-BE49-F238E27FC236}">
                <a16:creationId xmlns:a16="http://schemas.microsoft.com/office/drawing/2014/main" id="{2A8FC160-C3E6-1A0F-BB1C-CB57C4B1ECB3}"/>
              </a:ext>
            </a:extLst>
          </p:cNvPr>
          <p:cNvSpPr txBox="1">
            <a:spLocks/>
          </p:cNvSpPr>
          <p:nvPr/>
        </p:nvSpPr>
        <p:spPr>
          <a:xfrm>
            <a:off x="2481223" y="1334347"/>
            <a:ext cx="5057497" cy="694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lvl1pPr marL="0" marR="0" indent="0" algn="l" defTabSz="2438400" rtl="0" latinLnBrk="0">
              <a:lnSpc>
                <a:spcPct val="90000"/>
              </a:lnSpc>
              <a:spcBef>
                <a:spcPts val="0"/>
              </a:spcBef>
              <a:spcAft>
                <a:spcPts val="0"/>
              </a:spcAft>
              <a:buClrTx/>
              <a:buSzTx/>
              <a:buFontTx/>
              <a:buNone/>
              <a:tabLst/>
              <a:defRPr sz="8400" b="1" i="0" u="none" strike="noStrike" cap="none" spc="0" baseline="0">
                <a:ln>
                  <a:noFill/>
                </a:ln>
                <a:solidFill>
                  <a:srgbClr val="FFFFFF"/>
                </a:solidFill>
                <a:uFillTx/>
                <a:latin typeface="Tahoma"/>
                <a:ea typeface="Tahoma"/>
                <a:cs typeface="Tahoma"/>
                <a:sym typeface="Tahoma"/>
              </a:defRPr>
            </a:lvl1pPr>
            <a:lvl2pPr marL="0" marR="0" indent="0" algn="l" defTabSz="1828800" rtl="0" latinLnBrk="0">
              <a:lnSpc>
                <a:spcPct val="100000"/>
              </a:lnSpc>
              <a:spcBef>
                <a:spcPts val="1800"/>
              </a:spcBef>
              <a:spcAft>
                <a:spcPts val="0"/>
              </a:spcAft>
              <a:buClrTx/>
              <a:buSzTx/>
              <a:buFontTx/>
              <a:buNone/>
              <a:tabLst/>
              <a:defRPr sz="7400" b="1" i="0" u="none" strike="noStrike" cap="none" spc="-158" baseline="0">
                <a:ln>
                  <a:noFill/>
                </a:ln>
                <a:solidFill>
                  <a:srgbClr val="000000"/>
                </a:solidFill>
                <a:uFillTx/>
                <a:latin typeface="Tahoma"/>
                <a:ea typeface="Tahoma"/>
                <a:cs typeface="Tahoma"/>
                <a:sym typeface="Tahoma"/>
              </a:defRPr>
            </a:lvl2pPr>
            <a:lvl3pPr marL="845819" marR="0" indent="-845819"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3pPr>
            <a:lvl4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4pPr>
            <a:lvl5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5pPr>
            <a:lvl6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6pPr>
            <a:lvl7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7pPr>
            <a:lvl8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8pPr>
            <a:lvl9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9pPr>
          </a:lstStyle>
          <a:p>
            <a:pPr marL="0" marR="0" lvl="0" indent="0" algn="l" defTabSz="2438400" rtl="0" eaLnBrk="1" fontAlgn="auto" latinLnBrk="0" hangingPunct="1">
              <a:lnSpc>
                <a:spcPct val="90000"/>
              </a:lnSpc>
              <a:spcBef>
                <a:spcPts val="0"/>
              </a:spcBef>
              <a:spcAft>
                <a:spcPts val="0"/>
              </a:spcAft>
              <a:buClrTx/>
              <a:buSzTx/>
              <a:buFontTx/>
              <a:buNone/>
              <a:tabLst/>
              <a:defRPr/>
            </a:pPr>
            <a:r>
              <a:rPr kumimoji="0" lang="en-GB" sz="3200" b="1" i="0" u="none" strike="noStrike" kern="0" cap="none" spc="0" normalizeH="0" baseline="0" noProof="0" dirty="0">
                <a:ln>
                  <a:noFill/>
                </a:ln>
                <a:solidFill>
                  <a:srgbClr val="FFFFFF"/>
                </a:solidFill>
                <a:effectLst/>
                <a:uLnTx/>
                <a:uFillTx/>
                <a:latin typeface="Tahoma"/>
                <a:ea typeface="Tahoma"/>
                <a:cs typeface="Tahoma"/>
                <a:sym typeface="Tahoma"/>
              </a:rPr>
              <a:t>Challenge</a:t>
            </a:r>
          </a:p>
        </p:txBody>
      </p:sp>
    </p:spTree>
    <p:extLst>
      <p:ext uri="{BB962C8B-B14F-4D97-AF65-F5344CB8AC3E}">
        <p14:creationId xmlns:p14="http://schemas.microsoft.com/office/powerpoint/2010/main" val="12487956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GB" sz="3600" b="1" dirty="0">
                <a:solidFill>
                  <a:schemeClr val="accent6"/>
                </a:solidFill>
                <a:latin typeface="Open Sans"/>
                <a:ea typeface="Open Sans"/>
                <a:cs typeface="Open Sans"/>
                <a:sym typeface="Open Sans"/>
              </a:rPr>
              <a:t>Modules</a:t>
            </a:r>
            <a:endParaRPr sz="500" dirty="0"/>
          </a:p>
        </p:txBody>
      </p:sp>
    </p:spTree>
    <p:extLst>
      <p:ext uri="{BB962C8B-B14F-4D97-AF65-F5344CB8AC3E}">
        <p14:creationId xmlns:p14="http://schemas.microsoft.com/office/powerpoint/2010/main" val="720052538"/>
      </p:ext>
    </p:extLst>
  </p:cSld>
  <p:clrMapOvr>
    <a:masterClrMapping/>
  </p:clrMapOvr>
  <p:transition spd="med">
    <p:fade thruBlk="1"/>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544944" y="1256144"/>
            <a:ext cx="8154556" cy="3465485"/>
          </a:xfrm>
          <a:prstGeom prst="rect">
            <a:avLst/>
          </a:prstGeom>
        </p:spPr>
        <p:txBody>
          <a:bodyPr anchor="t"/>
          <a:lstStyle/>
          <a:p>
            <a:pPr marL="0" indent="0">
              <a:buSzTx/>
              <a:buNone/>
            </a:pPr>
            <a:r>
              <a:rPr dirty="0"/>
              <a:t>Root module:</a:t>
            </a:r>
            <a:br>
              <a:rPr lang="en-US" dirty="0"/>
            </a:br>
            <a:r>
              <a:rPr lang="en-US" dirty="0"/>
              <a:t>	</a:t>
            </a:r>
            <a:r>
              <a:rPr dirty="0"/>
              <a:t>The current working directory when you run terraform 	</a:t>
            </a:r>
            <a:r>
              <a:rPr dirty="0" err="1"/>
              <a:t>init</a:t>
            </a:r>
            <a:r>
              <a:rPr dirty="0"/>
              <a:t>/plan/apply, holding the </a:t>
            </a:r>
            <a:r>
              <a:rPr lang="en-US" dirty="0"/>
              <a:t>	</a:t>
            </a:r>
            <a:r>
              <a:rPr dirty="0"/>
              <a:t>Terraform configuration files.</a:t>
            </a:r>
            <a:br>
              <a:rPr lang="en-US" dirty="0"/>
            </a:br>
            <a:r>
              <a:rPr lang="en-US" dirty="0"/>
              <a:t>	</a:t>
            </a:r>
            <a:r>
              <a:rPr dirty="0"/>
              <a:t>It is itself a valid module.</a:t>
            </a:r>
          </a:p>
          <a:p>
            <a:pPr marL="0" indent="0">
              <a:buSzTx/>
              <a:buNone/>
            </a:pPr>
            <a:r>
              <a:rPr dirty="0"/>
              <a:t>Variable scoping:</a:t>
            </a:r>
            <a:br>
              <a:rPr lang="en-US" dirty="0"/>
            </a:br>
            <a:r>
              <a:rPr lang="en-US" dirty="0"/>
              <a:t>	</a:t>
            </a:r>
            <a:r>
              <a:rPr dirty="0"/>
              <a:t>Variables are scoped only to the module in which they are declared.</a:t>
            </a:r>
            <a:br>
              <a:rPr lang="en-US" dirty="0"/>
            </a:br>
            <a:r>
              <a:rPr lang="en-US" dirty="0"/>
              <a:t>	</a:t>
            </a:r>
            <a:r>
              <a:rPr dirty="0"/>
              <a:t>There is </a:t>
            </a:r>
            <a:r>
              <a:rPr b="1" dirty="0"/>
              <a:t>no</a:t>
            </a:r>
            <a:r>
              <a:rPr dirty="0"/>
              <a:t> inheritance!</a:t>
            </a:r>
          </a:p>
        </p:txBody>
      </p:sp>
      <p:sp>
        <p:nvSpPr>
          <p:cNvPr id="1899" name="Title 2"/>
          <p:cNvSpPr txBox="1">
            <a:spLocks noGrp="1"/>
          </p:cNvSpPr>
          <p:nvPr>
            <p:ph type="title"/>
          </p:nvPr>
        </p:nvSpPr>
        <p:spPr>
          <a:xfrm>
            <a:off x="544451" y="293840"/>
            <a:ext cx="8155049" cy="669200"/>
          </a:xfrm>
          <a:prstGeom prst="rect">
            <a:avLst/>
          </a:prstGeom>
        </p:spPr>
        <p:txBody>
          <a:bodyPr/>
          <a:lstStyle>
            <a:lvl1pPr>
              <a:defRPr spc="-200"/>
            </a:lvl1pPr>
          </a:lstStyle>
          <a:p>
            <a:r>
              <a:t>Modules</a:t>
            </a:r>
          </a:p>
        </p:txBody>
      </p:sp>
      <p:sp>
        <p:nvSpPr>
          <p:cNvPr id="1900" name="Text Placeholder 3"/>
          <p:cNvSpPr>
            <a:spLocks noGrp="1"/>
          </p:cNvSpPr>
          <p:nvPr>
            <p:ph type="body" idx="13"/>
          </p:nvPr>
        </p:nvSpPr>
        <p:spPr>
          <a:prstGeom prst="rect">
            <a:avLst/>
          </a:prstGeom>
        </p:spPr>
        <p:txBody>
          <a:bodyPr>
            <a:normAutofit fontScale="25000" lnSpcReduction="20000"/>
          </a:bodyPr>
          <a:lstStyle/>
          <a:p>
            <a:pPr>
              <a:defRPr sz="2400">
                <a:solidFill>
                  <a:schemeClr val="accent2"/>
                </a:solidFill>
              </a:defRPr>
            </a:pPr>
            <a:endParaRPr/>
          </a:p>
        </p:txBody>
      </p:sp>
      <p:pic>
        <p:nvPicPr>
          <p:cNvPr id="2" name="Picture 1">
            <a:extLst>
              <a:ext uri="{FF2B5EF4-FFF2-40B4-BE49-F238E27FC236}">
                <a16:creationId xmlns:a16="http://schemas.microsoft.com/office/drawing/2014/main" id="{A8E4534A-01B3-2A69-0AE3-49FE5A69B502}"/>
              </a:ext>
            </a:extLst>
          </p:cNvPr>
          <p:cNvPicPr>
            <a:picLocks noChangeAspect="1"/>
          </p:cNvPicPr>
          <p:nvPr/>
        </p:nvPicPr>
        <p:blipFill>
          <a:blip r:embed="rId3"/>
          <a:stretch>
            <a:fillRect/>
          </a:stretch>
        </p:blipFill>
        <p:spPr>
          <a:xfrm>
            <a:off x="1518859" y="3486832"/>
            <a:ext cx="2434947" cy="1549512"/>
          </a:xfrm>
          <a:prstGeom prst="rect">
            <a:avLst/>
          </a:prstGeom>
        </p:spPr>
      </p:pic>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 name="Text Placeholder 1"/>
          <p:cNvSpPr txBox="1">
            <a:spLocks noGrp="1"/>
          </p:cNvSpPr>
          <p:nvPr>
            <p:ph type="body" idx="1"/>
          </p:nvPr>
        </p:nvSpPr>
        <p:spPr>
          <a:xfrm>
            <a:off x="544944" y="1256144"/>
            <a:ext cx="8154556" cy="3465485"/>
          </a:xfrm>
          <a:prstGeom prst="rect">
            <a:avLst/>
          </a:prstGeom>
        </p:spPr>
        <p:txBody>
          <a:bodyPr anchor="t"/>
          <a:lstStyle/>
          <a:p>
            <a:pPr marL="0" indent="0">
              <a:spcBef>
                <a:spcPts val="0"/>
              </a:spcBef>
              <a:buSzTx/>
              <a:buNone/>
              <a:defRPr>
                <a:solidFill>
                  <a:srgbClr val="D73A49"/>
                </a:solidFill>
                <a:latin typeface="Menlo"/>
                <a:ea typeface="Menlo"/>
                <a:cs typeface="Menlo"/>
                <a:sym typeface="Menlo"/>
              </a:defRPr>
            </a:pPr>
            <a:endParaRPr dirty="0"/>
          </a:p>
          <a:p>
            <a:pPr marL="0" indent="0">
              <a:spcBef>
                <a:spcPts val="0"/>
              </a:spcBef>
              <a:buSzTx/>
              <a:buNone/>
              <a:defRPr>
                <a:solidFill>
                  <a:srgbClr val="D73A49"/>
                </a:solidFill>
                <a:latin typeface="Menlo"/>
                <a:ea typeface="Menlo"/>
                <a:cs typeface="Menlo"/>
                <a:sym typeface="Menlo"/>
              </a:defRPr>
            </a:pPr>
            <a:r>
              <a:rPr dirty="0"/>
              <a:t>module</a:t>
            </a:r>
            <a:r>
              <a:rPr dirty="0">
                <a:solidFill>
                  <a:srgbClr val="22863A"/>
                </a:solidFill>
              </a:rPr>
              <a:t> ”</a:t>
            </a:r>
            <a:r>
              <a:rPr dirty="0" err="1">
                <a:solidFill>
                  <a:srgbClr val="22863A"/>
                </a:solidFill>
              </a:rPr>
              <a:t>mymodule</a:t>
            </a:r>
            <a:r>
              <a:rPr dirty="0">
                <a:solidFill>
                  <a:srgbClr val="22863A"/>
                </a:solidFill>
              </a:rPr>
              <a:t>"</a:t>
            </a:r>
            <a:r>
              <a:rPr dirty="0">
                <a:solidFill>
                  <a:srgbClr val="24292E"/>
                </a:solidFill>
              </a:rPr>
              <a:t> {</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source   </a:t>
            </a:r>
            <a:r>
              <a:rPr dirty="0">
                <a:solidFill>
                  <a:srgbClr val="D73A49"/>
                </a:solidFill>
              </a:rPr>
              <a:t>=</a:t>
            </a:r>
            <a:r>
              <a:rPr dirty="0"/>
              <a:t> </a:t>
            </a:r>
            <a:r>
              <a:rPr dirty="0">
                <a:solidFill>
                  <a:srgbClr val="22863A"/>
                </a:solidFill>
              </a:rPr>
              <a:t>”path/to/module"</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name     </a:t>
            </a:r>
            <a:r>
              <a:rPr dirty="0">
                <a:solidFill>
                  <a:srgbClr val="D73A49"/>
                </a:solidFill>
              </a:rPr>
              <a:t>=</a:t>
            </a:r>
            <a:r>
              <a:rPr dirty="0"/>
              <a:t> </a:t>
            </a:r>
            <a:r>
              <a:rPr dirty="0">
                <a:solidFill>
                  <a:srgbClr val="22863A"/>
                </a:solidFill>
              </a:rPr>
              <a:t>"</a:t>
            </a:r>
            <a:r>
              <a:rPr dirty="0" err="1">
                <a:solidFill>
                  <a:srgbClr val="22863A"/>
                </a:solidFill>
              </a:rPr>
              <a:t>mysuperapp</a:t>
            </a:r>
            <a:r>
              <a:rPr dirty="0">
                <a:solidFill>
                  <a:srgbClr val="22863A"/>
                </a:solidFill>
              </a:rPr>
              <a:t>"</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a:t>
            </a:r>
          </a:p>
        </p:txBody>
      </p:sp>
      <p:sp>
        <p:nvSpPr>
          <p:cNvPr id="1905" name="Title 2"/>
          <p:cNvSpPr txBox="1">
            <a:spLocks noGrp="1"/>
          </p:cNvSpPr>
          <p:nvPr>
            <p:ph type="title"/>
          </p:nvPr>
        </p:nvSpPr>
        <p:spPr>
          <a:xfrm>
            <a:off x="544451" y="293840"/>
            <a:ext cx="8155049" cy="669200"/>
          </a:xfrm>
          <a:prstGeom prst="rect">
            <a:avLst/>
          </a:prstGeom>
        </p:spPr>
        <p:txBody>
          <a:bodyPr/>
          <a:lstStyle>
            <a:lvl1pPr>
              <a:defRPr spc="-200"/>
            </a:lvl1pPr>
          </a:lstStyle>
          <a:p>
            <a:r>
              <a:t>Module Usage</a:t>
            </a:r>
          </a:p>
        </p:txBody>
      </p:sp>
      <p:sp>
        <p:nvSpPr>
          <p:cNvPr id="2" name="Text Placeholder 3">
            <a:extLst>
              <a:ext uri="{FF2B5EF4-FFF2-40B4-BE49-F238E27FC236}">
                <a16:creationId xmlns:a16="http://schemas.microsoft.com/office/drawing/2014/main" id="{50806B8D-E0F6-3295-EADE-D8F8B45C437A}"/>
              </a:ext>
            </a:extLst>
          </p:cNvPr>
          <p:cNvSpPr txBox="1">
            <a:spLocks/>
          </p:cNvSpPr>
          <p:nvPr/>
        </p:nvSpPr>
        <p:spPr>
          <a:xfrm>
            <a:off x="2587413" y="4751492"/>
            <a:ext cx="6437557"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/docs/modules</a:t>
            </a: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9" name="Title 2"/>
          <p:cNvSpPr txBox="1">
            <a:spLocks noGrp="1"/>
          </p:cNvSpPr>
          <p:nvPr>
            <p:ph type="title"/>
          </p:nvPr>
        </p:nvSpPr>
        <p:spPr>
          <a:xfrm>
            <a:off x="544451" y="293840"/>
            <a:ext cx="8155049" cy="669200"/>
          </a:xfrm>
          <a:prstGeom prst="rect">
            <a:avLst/>
          </a:prstGeom>
        </p:spPr>
        <p:txBody>
          <a:bodyPr/>
          <a:lstStyle>
            <a:lvl1pPr>
              <a:defRPr spc="-200"/>
            </a:lvl1pPr>
          </a:lstStyle>
          <a:p>
            <a:r>
              <a:t>Module Sources</a:t>
            </a:r>
          </a:p>
        </p:txBody>
      </p:sp>
      <p:sp>
        <p:nvSpPr>
          <p:cNvPr id="5" name="Text Placeholder 1">
            <a:extLst>
              <a:ext uri="{FF2B5EF4-FFF2-40B4-BE49-F238E27FC236}">
                <a16:creationId xmlns:a16="http://schemas.microsoft.com/office/drawing/2014/main" id="{86450888-7753-F675-0BAF-CD7C97C8CF61}"/>
              </a:ext>
            </a:extLst>
          </p:cNvPr>
          <p:cNvSpPr txBox="1">
            <a:spLocks noGrp="1"/>
          </p:cNvSpPr>
          <p:nvPr>
            <p:ph type="body" idx="1"/>
          </p:nvPr>
        </p:nvSpPr>
        <p:spPr>
          <a:xfrm>
            <a:off x="544944" y="1256144"/>
            <a:ext cx="8154556" cy="3465485"/>
          </a:xfrm>
          <a:prstGeom prst="rect">
            <a:avLst/>
          </a:prstGeom>
        </p:spPr>
        <p:txBody>
          <a:bodyPr anchor="t"/>
          <a:lstStyle/>
          <a:p>
            <a:pPr marL="0" indent="0">
              <a:lnSpc>
                <a:spcPct val="150000"/>
              </a:lnSpc>
              <a:spcBef>
                <a:spcPts val="0"/>
              </a:spcBef>
              <a:buSzTx/>
              <a:buNone/>
            </a:pPr>
            <a:r>
              <a:rPr lang="en-GB" dirty="0"/>
              <a:t>Local</a:t>
            </a:r>
          </a:p>
          <a:p>
            <a:pPr marL="0" indent="0">
              <a:lnSpc>
                <a:spcPct val="150000"/>
              </a:lnSpc>
              <a:spcBef>
                <a:spcPts val="0"/>
              </a:spcBef>
              <a:buSzTx/>
              <a:buNone/>
            </a:pPr>
            <a:r>
              <a:rPr lang="en-GB" dirty="0" err="1"/>
              <a:t>Github</a:t>
            </a:r>
            <a:endParaRPr lang="en-GB" dirty="0"/>
          </a:p>
          <a:p>
            <a:pPr marL="0" indent="0">
              <a:lnSpc>
                <a:spcPct val="150000"/>
              </a:lnSpc>
              <a:spcBef>
                <a:spcPts val="0"/>
              </a:spcBef>
              <a:buSzTx/>
              <a:buNone/>
            </a:pPr>
            <a:r>
              <a:rPr lang="en-GB" dirty="0"/>
              <a:t>Generic git repo</a:t>
            </a:r>
          </a:p>
          <a:p>
            <a:pPr marL="0" indent="0">
              <a:lnSpc>
                <a:spcPct val="150000"/>
              </a:lnSpc>
              <a:spcBef>
                <a:spcPts val="0"/>
              </a:spcBef>
              <a:buSzTx/>
              <a:buNone/>
            </a:pPr>
            <a:r>
              <a:rPr lang="en-GB" dirty="0"/>
              <a:t>Bitbucket</a:t>
            </a:r>
          </a:p>
          <a:p>
            <a:pPr marL="0" indent="0">
              <a:lnSpc>
                <a:spcPct val="150000"/>
              </a:lnSpc>
              <a:spcBef>
                <a:spcPts val="0"/>
              </a:spcBef>
              <a:buSzTx/>
              <a:buNone/>
            </a:pPr>
            <a:r>
              <a:rPr lang="en-GB" dirty="0"/>
              <a:t>HTTP URLs</a:t>
            </a:r>
          </a:p>
          <a:p>
            <a:pPr marL="0" indent="0">
              <a:lnSpc>
                <a:spcPct val="150000"/>
              </a:lnSpc>
              <a:spcBef>
                <a:spcPts val="0"/>
              </a:spcBef>
              <a:buSzTx/>
              <a:buNone/>
            </a:pPr>
            <a:r>
              <a:rPr lang="en-GB" dirty="0"/>
              <a:t>Registry (support versioning)</a:t>
            </a:r>
          </a:p>
        </p:txBody>
      </p:sp>
      <p:sp>
        <p:nvSpPr>
          <p:cNvPr id="4" name="Text Placeholder 3">
            <a:extLst>
              <a:ext uri="{FF2B5EF4-FFF2-40B4-BE49-F238E27FC236}">
                <a16:creationId xmlns:a16="http://schemas.microsoft.com/office/drawing/2014/main" id="{3A0786DE-616C-0241-F891-AE8F05067E3E}"/>
              </a:ext>
            </a:extLst>
          </p:cNvPr>
          <p:cNvSpPr txBox="1">
            <a:spLocks/>
          </p:cNvSpPr>
          <p:nvPr/>
        </p:nvSpPr>
        <p:spPr>
          <a:xfrm>
            <a:off x="2587413" y="4751492"/>
            <a:ext cx="6437557"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/docs/modules</a:t>
            </a: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2" name="Text Placeholder 1"/>
          <p:cNvSpPr txBox="1">
            <a:spLocks noGrp="1"/>
          </p:cNvSpPr>
          <p:nvPr>
            <p:ph type="body" idx="1"/>
          </p:nvPr>
        </p:nvSpPr>
        <p:spPr>
          <a:xfrm>
            <a:off x="544944" y="1256144"/>
            <a:ext cx="8154556" cy="3465485"/>
          </a:xfrm>
          <a:prstGeom prst="rect">
            <a:avLst/>
          </a:prstGeom>
        </p:spPr>
        <p:txBody>
          <a:bodyPr anchor="t"/>
          <a:lstStyle/>
          <a:p>
            <a:pPr marL="0" indent="0">
              <a:spcBef>
                <a:spcPts val="0"/>
              </a:spcBef>
              <a:buSzTx/>
              <a:buNone/>
              <a:defRPr>
                <a:solidFill>
                  <a:srgbClr val="D73A49"/>
                </a:solidFill>
                <a:latin typeface="Menlo"/>
                <a:ea typeface="Menlo"/>
                <a:cs typeface="Menlo"/>
                <a:sym typeface="Menlo"/>
              </a:defRPr>
            </a:pPr>
            <a:endParaRPr lang="en-US" dirty="0"/>
          </a:p>
          <a:p>
            <a:pPr marL="0" indent="0">
              <a:spcBef>
                <a:spcPts val="0"/>
              </a:spcBef>
              <a:buSzTx/>
              <a:buNone/>
              <a:defRPr>
                <a:solidFill>
                  <a:srgbClr val="D73A49"/>
                </a:solidFill>
                <a:latin typeface="Menlo"/>
                <a:ea typeface="Menlo"/>
                <a:cs typeface="Menlo"/>
                <a:sym typeface="Menlo"/>
              </a:defRPr>
            </a:pPr>
            <a:r>
              <a:rPr dirty="0"/>
              <a:t>module</a:t>
            </a:r>
            <a:r>
              <a:rPr dirty="0">
                <a:solidFill>
                  <a:srgbClr val="22863A"/>
                </a:solidFill>
              </a:rPr>
              <a:t> "</a:t>
            </a:r>
            <a:r>
              <a:rPr dirty="0" err="1">
                <a:solidFill>
                  <a:srgbClr val="22863A"/>
                </a:solidFill>
              </a:rPr>
              <a:t>windowsservers</a:t>
            </a:r>
            <a:r>
              <a:rPr dirty="0">
                <a:solidFill>
                  <a:srgbClr val="22863A"/>
                </a:solidFill>
              </a:rPr>
              <a:t>"</a:t>
            </a:r>
            <a:r>
              <a:rPr dirty="0">
                <a:solidFill>
                  <a:srgbClr val="24292E"/>
                </a:solidFill>
              </a:rPr>
              <a:t> {</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source         </a:t>
            </a:r>
            <a:r>
              <a:rPr dirty="0">
                <a:solidFill>
                  <a:srgbClr val="D73A49"/>
                </a:solidFill>
              </a:rPr>
              <a:t>=</a:t>
            </a:r>
            <a:r>
              <a:rPr dirty="0"/>
              <a:t> </a:t>
            </a:r>
            <a:r>
              <a:rPr dirty="0">
                <a:solidFill>
                  <a:srgbClr val="22863A"/>
                </a:solidFill>
              </a:rPr>
              <a:t>"Azure/compute/</a:t>
            </a:r>
            <a:r>
              <a:rPr dirty="0" err="1">
                <a:solidFill>
                  <a:srgbClr val="22863A"/>
                </a:solidFill>
              </a:rPr>
              <a:t>azurerm</a:t>
            </a:r>
            <a:r>
              <a:rPr dirty="0">
                <a:solidFill>
                  <a:srgbClr val="22863A"/>
                </a:solidFill>
              </a:rPr>
              <a:t>"</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version        </a:t>
            </a:r>
            <a:r>
              <a:rPr dirty="0">
                <a:solidFill>
                  <a:srgbClr val="D73A49"/>
                </a:solidFill>
              </a:rPr>
              <a:t>=</a:t>
            </a:r>
            <a:r>
              <a:rPr dirty="0"/>
              <a:t> </a:t>
            </a:r>
            <a:r>
              <a:rPr dirty="0">
                <a:solidFill>
                  <a:srgbClr val="22863A"/>
                </a:solidFill>
              </a:rPr>
              <a:t>"1.1.5"</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location       </a:t>
            </a:r>
            <a:r>
              <a:rPr dirty="0">
                <a:solidFill>
                  <a:srgbClr val="D73A49"/>
                </a:solidFill>
              </a:rPr>
              <a:t>=</a:t>
            </a:r>
            <a:r>
              <a:rPr dirty="0"/>
              <a:t> </a:t>
            </a:r>
            <a:r>
              <a:rPr dirty="0">
                <a:solidFill>
                  <a:srgbClr val="22863A"/>
                </a:solidFill>
              </a:rPr>
              <a:t>”</a:t>
            </a:r>
            <a:r>
              <a:rPr dirty="0" err="1">
                <a:solidFill>
                  <a:srgbClr val="22863A"/>
                </a:solidFill>
              </a:rPr>
              <a:t>eastus</a:t>
            </a:r>
            <a:r>
              <a:rPr dirty="0">
                <a:solidFill>
                  <a:srgbClr val="22863A"/>
                </a:solidFill>
              </a:rPr>
              <a:t>"</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a:t>
            </a:r>
            <a:r>
              <a:rPr dirty="0" err="1"/>
              <a:t>vm_hostname</a:t>
            </a:r>
            <a:r>
              <a:rPr dirty="0"/>
              <a:t>    </a:t>
            </a:r>
            <a:r>
              <a:rPr dirty="0">
                <a:solidFill>
                  <a:srgbClr val="D73A49"/>
                </a:solidFill>
              </a:rPr>
              <a:t>=</a:t>
            </a:r>
            <a:r>
              <a:rPr dirty="0"/>
              <a:t> </a:t>
            </a:r>
            <a:r>
              <a:rPr dirty="0">
                <a:solidFill>
                  <a:srgbClr val="22863A"/>
                </a:solidFill>
              </a:rPr>
              <a:t>"</a:t>
            </a:r>
            <a:r>
              <a:rPr dirty="0" err="1">
                <a:solidFill>
                  <a:srgbClr val="22863A"/>
                </a:solidFill>
              </a:rPr>
              <a:t>mywinvm</a:t>
            </a:r>
            <a:r>
              <a:rPr dirty="0">
                <a:solidFill>
                  <a:srgbClr val="22863A"/>
                </a:solidFill>
              </a:rPr>
              <a:t>"</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a:t>
            </a:r>
            <a:r>
              <a:rPr dirty="0" err="1"/>
              <a:t>vm_os_simple</a:t>
            </a:r>
            <a:r>
              <a:rPr dirty="0"/>
              <a:t>   </a:t>
            </a:r>
            <a:r>
              <a:rPr dirty="0">
                <a:solidFill>
                  <a:srgbClr val="D73A49"/>
                </a:solidFill>
              </a:rPr>
              <a:t>=</a:t>
            </a:r>
            <a:r>
              <a:rPr dirty="0"/>
              <a:t> </a:t>
            </a:r>
            <a:r>
              <a:rPr dirty="0">
                <a:solidFill>
                  <a:srgbClr val="22863A"/>
                </a:solidFill>
              </a:rPr>
              <a:t>"</a:t>
            </a:r>
            <a:r>
              <a:rPr dirty="0" err="1">
                <a:solidFill>
                  <a:srgbClr val="22863A"/>
                </a:solidFill>
              </a:rPr>
              <a:t>WindowsServer</a:t>
            </a:r>
            <a:r>
              <a:rPr dirty="0">
                <a:solidFill>
                  <a:srgbClr val="22863A"/>
                </a:solidFill>
              </a:rPr>
              <a:t>"</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a:t>
            </a:r>
          </a:p>
        </p:txBody>
      </p:sp>
      <p:sp>
        <p:nvSpPr>
          <p:cNvPr id="1913" name="Title 2"/>
          <p:cNvSpPr txBox="1">
            <a:spLocks noGrp="1"/>
          </p:cNvSpPr>
          <p:nvPr>
            <p:ph type="title"/>
          </p:nvPr>
        </p:nvSpPr>
        <p:spPr>
          <a:xfrm>
            <a:off x="544451" y="293840"/>
            <a:ext cx="8155049" cy="669200"/>
          </a:xfrm>
          <a:prstGeom prst="rect">
            <a:avLst/>
          </a:prstGeom>
        </p:spPr>
        <p:txBody>
          <a:bodyPr/>
          <a:lstStyle>
            <a:lvl1pPr>
              <a:defRPr spc="-200"/>
            </a:lvl1pPr>
          </a:lstStyle>
          <a:p>
            <a:r>
              <a:t>Module Usage</a:t>
            </a:r>
          </a:p>
        </p:txBody>
      </p:sp>
      <p:sp>
        <p:nvSpPr>
          <p:cNvPr id="4" name="Text Placeholder 3">
            <a:extLst>
              <a:ext uri="{FF2B5EF4-FFF2-40B4-BE49-F238E27FC236}">
                <a16:creationId xmlns:a16="http://schemas.microsoft.com/office/drawing/2014/main" id="{184C3EE1-7C53-B743-E45D-F495203E7722}"/>
              </a:ext>
            </a:extLst>
          </p:cNvPr>
          <p:cNvSpPr txBox="1">
            <a:spLocks/>
          </p:cNvSpPr>
          <p:nvPr/>
        </p:nvSpPr>
        <p:spPr>
          <a:xfrm>
            <a:off x="2587413" y="4751492"/>
            <a:ext cx="6437557"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/docs/modules</a:t>
            </a: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6" name="Title 2"/>
          <p:cNvSpPr txBox="1">
            <a:spLocks noGrp="1"/>
          </p:cNvSpPr>
          <p:nvPr>
            <p:ph type="title"/>
          </p:nvPr>
        </p:nvSpPr>
        <p:spPr>
          <a:xfrm>
            <a:off x="544451" y="293840"/>
            <a:ext cx="8155049" cy="669200"/>
          </a:xfrm>
          <a:prstGeom prst="rect">
            <a:avLst/>
          </a:prstGeom>
        </p:spPr>
        <p:txBody>
          <a:bodyPr/>
          <a:lstStyle>
            <a:lvl1pPr>
              <a:defRPr spc="-200"/>
            </a:lvl1pPr>
          </a:lstStyle>
          <a:p>
            <a:r>
              <a:t>Public Module Registry</a:t>
            </a:r>
          </a:p>
        </p:txBody>
      </p:sp>
      <p:sp>
        <p:nvSpPr>
          <p:cNvPr id="1917" name="Text Placeholder 3"/>
          <p:cNvSpPr txBox="1">
            <a:spLocks noGrp="1"/>
          </p:cNvSpPr>
          <p:nvPr>
            <p:ph type="body" sz="quarter" idx="1"/>
          </p:nvPr>
        </p:nvSpPr>
        <p:spPr>
          <a:xfrm>
            <a:off x="1163966" y="4242890"/>
            <a:ext cx="4754747" cy="205383"/>
          </a:xfrm>
          <a:prstGeom prst="rect">
            <a:avLst/>
          </a:prstGeom>
        </p:spPr>
        <p:txBody>
          <a:bodyPr/>
          <a:lstStyle>
            <a:lvl1pPr marL="0" indent="0" algn="r" defTabSz="2048255">
              <a:spcBef>
                <a:spcPts val="2100"/>
              </a:spcBef>
              <a:buSzTx/>
              <a:buFont typeface="Wingdings"/>
              <a:buNone/>
              <a:defRPr sz="2016">
                <a:solidFill>
                  <a:schemeClr val="accent2"/>
                </a:solidFill>
              </a:defRPr>
            </a:lvl1pPr>
          </a:lstStyle>
          <a:p>
            <a:endParaRPr dirty="0"/>
          </a:p>
        </p:txBody>
      </p:sp>
      <p:pic>
        <p:nvPicPr>
          <p:cNvPr id="1918" name="Picture 5" descr="Picture 5"/>
          <p:cNvPicPr>
            <a:picLocks noChangeAspect="1"/>
          </p:cNvPicPr>
          <p:nvPr/>
        </p:nvPicPr>
        <p:blipFill>
          <a:blip r:embed="rId2"/>
          <a:stretch>
            <a:fillRect/>
          </a:stretch>
        </p:blipFill>
        <p:spPr>
          <a:xfrm>
            <a:off x="605997" y="1205481"/>
            <a:ext cx="8031957" cy="3383040"/>
          </a:xfrm>
          <a:prstGeom prst="rect">
            <a:avLst/>
          </a:prstGeom>
          <a:ln w="12700">
            <a:miter lim="400000"/>
          </a:ln>
        </p:spPr>
      </p:pic>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0" name="Title 2"/>
          <p:cNvSpPr txBox="1">
            <a:spLocks noGrp="1"/>
          </p:cNvSpPr>
          <p:nvPr>
            <p:ph type="title"/>
          </p:nvPr>
        </p:nvSpPr>
        <p:spPr>
          <a:xfrm>
            <a:off x="544451" y="293840"/>
            <a:ext cx="8155049" cy="669200"/>
          </a:xfrm>
          <a:prstGeom prst="rect">
            <a:avLst/>
          </a:prstGeom>
        </p:spPr>
        <p:txBody>
          <a:bodyPr/>
          <a:lstStyle>
            <a:lvl1pPr>
              <a:defRPr spc="-200"/>
            </a:lvl1pPr>
          </a:lstStyle>
          <a:p>
            <a:r>
              <a:t>Private Module Registry</a:t>
            </a:r>
          </a:p>
        </p:txBody>
      </p:sp>
      <p:pic>
        <p:nvPicPr>
          <p:cNvPr id="1922" name="Picture 2" descr="Picture 2"/>
          <p:cNvPicPr>
            <a:picLocks noChangeAspect="1"/>
          </p:cNvPicPr>
          <p:nvPr/>
        </p:nvPicPr>
        <p:blipFill>
          <a:blip r:embed="rId3"/>
          <a:stretch>
            <a:fillRect/>
          </a:stretch>
        </p:blipFill>
        <p:spPr>
          <a:xfrm>
            <a:off x="1446493" y="963040"/>
            <a:ext cx="6350964" cy="3814287"/>
          </a:xfrm>
          <a:prstGeom prst="rect">
            <a:avLst/>
          </a:prstGeom>
          <a:ln w="12700">
            <a:miter lim="400000"/>
          </a:ln>
        </p:spPr>
      </p:pic>
      <p:sp>
        <p:nvSpPr>
          <p:cNvPr id="3" name="Text Placeholder 2">
            <a:extLst>
              <a:ext uri="{FF2B5EF4-FFF2-40B4-BE49-F238E27FC236}">
                <a16:creationId xmlns:a16="http://schemas.microsoft.com/office/drawing/2014/main" id="{B40A9DF0-49F7-A653-B1B2-338C2FA88A89}"/>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542362D1-257C-C4BC-24E6-C25316D6A3A4}"/>
              </a:ext>
            </a:extLst>
          </p:cNvPr>
          <p:cNvSpPr txBox="1">
            <a:spLocks/>
          </p:cNvSpPr>
          <p:nvPr/>
        </p:nvSpPr>
        <p:spPr>
          <a:xfrm>
            <a:off x="2587413" y="4751492"/>
            <a:ext cx="6437557"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/docs/modules</a:t>
            </a: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594B8425-C9EC-F2C9-FEA0-F7B3997457DA}"/>
              </a:ext>
            </a:extLst>
          </p:cNvPr>
          <p:cNvSpPr txBox="1">
            <a:spLocks/>
          </p:cNvSpPr>
          <p:nvPr/>
        </p:nvSpPr>
        <p:spPr>
          <a:xfrm>
            <a:off x="2481223" y="2157306"/>
            <a:ext cx="4993500" cy="757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lvl1pPr marL="604157" marR="0" indent="-604157"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1pPr>
            <a:lvl2pPr marL="857250" marR="0" indent="-40005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2pPr>
            <a:lvl3pPr marL="1394460" marR="0" indent="-480059"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3pPr>
            <a:lvl4pPr marL="1905000" marR="0" indent="-53340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4pPr>
            <a:lvl5pPr marL="2362200" marR="0" indent="-53340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marR="0" lvl="0" indent="0" algn="l" defTabSz="2438400" rtl="0" eaLnBrk="1" fontAlgn="auto" latinLnBrk="0" hangingPunct="1">
              <a:lnSpc>
                <a:spcPct val="100000"/>
              </a:lnSpc>
              <a:spcBef>
                <a:spcPts val="0"/>
              </a:spcBef>
              <a:spcAft>
                <a:spcPts val="0"/>
              </a:spcAft>
              <a:buClrTx/>
              <a:buSzPct val="100000"/>
              <a:buNone/>
              <a:tabLst/>
              <a:defRPr/>
            </a:pPr>
            <a:r>
              <a:rPr kumimoji="0" lang="en-GB" sz="2400" b="0" i="0" u="none" strike="noStrike" kern="0" cap="none" spc="0" normalizeH="0" baseline="0" noProof="0" dirty="0">
                <a:ln>
                  <a:noFill/>
                </a:ln>
                <a:solidFill>
                  <a:srgbClr val="FFFFFF"/>
                </a:solidFill>
                <a:effectLst/>
                <a:uLnTx/>
                <a:uFillTx/>
                <a:latin typeface="Verdana"/>
                <a:ea typeface="Verdana"/>
                <a:cs typeface="Verdana"/>
                <a:sym typeface="Verdana"/>
              </a:rPr>
              <a:t>04 – Use Terraform Modules</a:t>
            </a:r>
          </a:p>
          <a:p>
            <a:pPr marL="0" marR="0" lvl="0" indent="0" algn="l" defTabSz="2438400" rtl="0" eaLnBrk="1" fontAlgn="auto" latinLnBrk="0" hangingPunct="1">
              <a:lnSpc>
                <a:spcPct val="100000"/>
              </a:lnSpc>
              <a:spcBef>
                <a:spcPts val="0"/>
              </a:spcBef>
              <a:spcAft>
                <a:spcPts val="0"/>
              </a:spcAft>
              <a:buClrTx/>
              <a:buSzPct val="100000"/>
              <a:buNone/>
              <a:tabLst/>
              <a:defRPr/>
            </a:pPr>
            <a:r>
              <a:rPr kumimoji="0" lang="en-GB" sz="2400" b="0" i="0" u="none" strike="noStrike" kern="0" cap="none" spc="0" normalizeH="0" baseline="0" noProof="0" dirty="0">
                <a:ln>
                  <a:noFill/>
                </a:ln>
                <a:solidFill>
                  <a:srgbClr val="FFFFFF"/>
                </a:solidFill>
                <a:effectLst/>
                <a:uLnTx/>
                <a:uFillTx/>
                <a:latin typeface="Verdana"/>
                <a:ea typeface="Verdana"/>
                <a:cs typeface="Verdana"/>
                <a:sym typeface="Verdana"/>
              </a:rPr>
              <a:t>05 – Use Public Module Registry</a:t>
            </a:r>
          </a:p>
        </p:txBody>
      </p:sp>
      <p:sp>
        <p:nvSpPr>
          <p:cNvPr id="6" name="Title 7">
            <a:extLst>
              <a:ext uri="{FF2B5EF4-FFF2-40B4-BE49-F238E27FC236}">
                <a16:creationId xmlns:a16="http://schemas.microsoft.com/office/drawing/2014/main" id="{2A8FC160-C3E6-1A0F-BB1C-CB57C4B1ECB3}"/>
              </a:ext>
            </a:extLst>
          </p:cNvPr>
          <p:cNvSpPr txBox="1">
            <a:spLocks/>
          </p:cNvSpPr>
          <p:nvPr/>
        </p:nvSpPr>
        <p:spPr>
          <a:xfrm>
            <a:off x="2481223" y="1334347"/>
            <a:ext cx="5057497" cy="694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lvl1pPr marL="0" marR="0" indent="0" algn="l" defTabSz="2438400" rtl="0" latinLnBrk="0">
              <a:lnSpc>
                <a:spcPct val="90000"/>
              </a:lnSpc>
              <a:spcBef>
                <a:spcPts val="0"/>
              </a:spcBef>
              <a:spcAft>
                <a:spcPts val="0"/>
              </a:spcAft>
              <a:buClrTx/>
              <a:buSzTx/>
              <a:buFontTx/>
              <a:buNone/>
              <a:tabLst/>
              <a:defRPr sz="8400" b="1" i="0" u="none" strike="noStrike" cap="none" spc="0" baseline="0">
                <a:ln>
                  <a:noFill/>
                </a:ln>
                <a:solidFill>
                  <a:srgbClr val="FFFFFF"/>
                </a:solidFill>
                <a:uFillTx/>
                <a:latin typeface="Tahoma"/>
                <a:ea typeface="Tahoma"/>
                <a:cs typeface="Tahoma"/>
                <a:sym typeface="Tahoma"/>
              </a:defRPr>
            </a:lvl1pPr>
            <a:lvl2pPr marL="0" marR="0" indent="0" algn="l" defTabSz="1828800" rtl="0" latinLnBrk="0">
              <a:lnSpc>
                <a:spcPct val="100000"/>
              </a:lnSpc>
              <a:spcBef>
                <a:spcPts val="1800"/>
              </a:spcBef>
              <a:spcAft>
                <a:spcPts val="0"/>
              </a:spcAft>
              <a:buClrTx/>
              <a:buSzTx/>
              <a:buFontTx/>
              <a:buNone/>
              <a:tabLst/>
              <a:defRPr sz="7400" b="1" i="0" u="none" strike="noStrike" cap="none" spc="-158" baseline="0">
                <a:ln>
                  <a:noFill/>
                </a:ln>
                <a:solidFill>
                  <a:srgbClr val="000000"/>
                </a:solidFill>
                <a:uFillTx/>
                <a:latin typeface="Tahoma"/>
                <a:ea typeface="Tahoma"/>
                <a:cs typeface="Tahoma"/>
                <a:sym typeface="Tahoma"/>
              </a:defRPr>
            </a:lvl2pPr>
            <a:lvl3pPr marL="845819" marR="0" indent="-845819"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3pPr>
            <a:lvl4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4pPr>
            <a:lvl5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5pPr>
            <a:lvl6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6pPr>
            <a:lvl7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7pPr>
            <a:lvl8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8pPr>
            <a:lvl9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9pPr>
          </a:lstStyle>
          <a:p>
            <a:pPr marL="0" marR="0" lvl="0" indent="0" algn="l" defTabSz="2438400" rtl="0" eaLnBrk="1" fontAlgn="auto" latinLnBrk="0" hangingPunct="1">
              <a:lnSpc>
                <a:spcPct val="90000"/>
              </a:lnSpc>
              <a:spcBef>
                <a:spcPts val="0"/>
              </a:spcBef>
              <a:spcAft>
                <a:spcPts val="0"/>
              </a:spcAft>
              <a:buClrTx/>
              <a:buSzTx/>
              <a:buFontTx/>
              <a:buNone/>
              <a:tabLst/>
              <a:defRPr/>
            </a:pPr>
            <a:r>
              <a:rPr kumimoji="0" lang="en-GB" sz="3200" b="1" i="0" u="none" strike="noStrike" kern="0" cap="none" spc="0" normalizeH="0" baseline="0" noProof="0" dirty="0">
                <a:ln>
                  <a:noFill/>
                </a:ln>
                <a:solidFill>
                  <a:srgbClr val="FFFFFF"/>
                </a:solidFill>
                <a:effectLst/>
                <a:uLnTx/>
                <a:uFillTx/>
                <a:latin typeface="Tahoma"/>
                <a:ea typeface="Tahoma"/>
                <a:cs typeface="Tahoma"/>
                <a:sym typeface="Tahoma"/>
              </a:rPr>
              <a:t>Challenge</a:t>
            </a:r>
          </a:p>
        </p:txBody>
      </p:sp>
    </p:spTree>
    <p:extLst>
      <p:ext uri="{BB962C8B-B14F-4D97-AF65-F5344CB8AC3E}">
        <p14:creationId xmlns:p14="http://schemas.microsoft.com/office/powerpoint/2010/main" val="2955338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nSpc>
                <a:spcPct val="100000"/>
              </a:lnSpc>
              <a:spcBef>
                <a:spcPts val="800"/>
              </a:spcBef>
              <a:buClr>
                <a:srgbClr val="000000"/>
              </a:buClr>
              <a:buSzPts val="1800"/>
              <a:buNone/>
            </a:pPr>
            <a:r>
              <a:rPr lang="en-US" sz="3200" b="1" dirty="0">
                <a:solidFill>
                  <a:srgbClr val="000000"/>
                </a:solidFill>
              </a:rPr>
              <a:t>The Cloud Operating Model</a:t>
            </a:r>
            <a:endParaRPr lang="en-US" sz="800" dirty="0"/>
          </a:p>
        </p:txBody>
      </p:sp>
      <p:grpSp>
        <p:nvGrpSpPr>
          <p:cNvPr id="83" name="Group 82">
            <a:extLst>
              <a:ext uri="{FF2B5EF4-FFF2-40B4-BE49-F238E27FC236}">
                <a16:creationId xmlns:a16="http://schemas.microsoft.com/office/drawing/2014/main" id="{253C97DF-E4D8-5D4B-8A27-F77C2E3CCABF}"/>
              </a:ext>
            </a:extLst>
          </p:cNvPr>
          <p:cNvGrpSpPr/>
          <p:nvPr/>
        </p:nvGrpSpPr>
        <p:grpSpPr>
          <a:xfrm>
            <a:off x="1812819" y="8825560"/>
            <a:ext cx="1951107" cy="1639239"/>
            <a:chOff x="1812819" y="6186906"/>
            <a:chExt cx="5091771" cy="4277894"/>
          </a:xfrm>
        </p:grpSpPr>
        <p:sp>
          <p:nvSpPr>
            <p:cNvPr id="84" name="Rectangle">
              <a:extLst>
                <a:ext uri="{FF2B5EF4-FFF2-40B4-BE49-F238E27FC236}">
                  <a16:creationId xmlns:a16="http://schemas.microsoft.com/office/drawing/2014/main" id="{4F5F9626-38B6-6247-805E-4ADED292E89B}"/>
                </a:ext>
              </a:extLst>
            </p:cNvPr>
            <p:cNvSpPr/>
            <p:nvPr/>
          </p:nvSpPr>
          <p:spPr>
            <a:xfrm>
              <a:off x="2466427" y="6563045"/>
              <a:ext cx="3470726" cy="3557467"/>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85" name="image46.png" descr="image46.png">
              <a:extLst>
                <a:ext uri="{FF2B5EF4-FFF2-40B4-BE49-F238E27FC236}">
                  <a16:creationId xmlns:a16="http://schemas.microsoft.com/office/drawing/2014/main" id="{EEFCDCED-3648-C042-9F37-6ECC61E0D6E4}"/>
                </a:ext>
              </a:extLst>
            </p:cNvPr>
            <p:cNvPicPr>
              <a:picLocks noChangeAspect="1"/>
            </p:cNvPicPr>
            <p:nvPr/>
          </p:nvPicPr>
          <p:blipFill>
            <a:blip r:embed="rId4"/>
            <a:stretch>
              <a:fillRect/>
            </a:stretch>
          </p:blipFill>
          <p:spPr>
            <a:xfrm>
              <a:off x="2287690" y="6186906"/>
              <a:ext cx="3737766" cy="4238236"/>
            </a:xfrm>
            <a:prstGeom prst="rect">
              <a:avLst/>
            </a:prstGeom>
            <a:ln w="12700">
              <a:miter lim="400000"/>
            </a:ln>
          </p:spPr>
        </p:pic>
        <p:sp>
          <p:nvSpPr>
            <p:cNvPr id="86" name="Rectangle">
              <a:extLst>
                <a:ext uri="{FF2B5EF4-FFF2-40B4-BE49-F238E27FC236}">
                  <a16:creationId xmlns:a16="http://schemas.microsoft.com/office/drawing/2014/main" id="{E3C39625-5404-B449-8311-377F58683436}"/>
                </a:ext>
              </a:extLst>
            </p:cNvPr>
            <p:cNvSpPr/>
            <p:nvPr/>
          </p:nvSpPr>
          <p:spPr>
            <a:xfrm>
              <a:off x="2258689" y="6464520"/>
              <a:ext cx="3886204" cy="3683003"/>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solidFill>
                    <a:srgbClr val="FFFFFF"/>
                  </a:solidFill>
                  <a:latin typeface="Verdana"/>
                  <a:ea typeface="Verdana"/>
                  <a:cs typeface="Verdana"/>
                  <a:sym typeface="Verdana"/>
                </a:defRPr>
              </a:pPr>
              <a:endParaRPr/>
            </a:p>
          </p:txBody>
        </p:sp>
        <p:pic>
          <p:nvPicPr>
            <p:cNvPr id="87" name="image47.png" descr="image47.png">
              <a:extLst>
                <a:ext uri="{FF2B5EF4-FFF2-40B4-BE49-F238E27FC236}">
                  <a16:creationId xmlns:a16="http://schemas.microsoft.com/office/drawing/2014/main" id="{DDA56C41-65B8-DB49-BC8E-0AA79AFDC422}"/>
                </a:ext>
              </a:extLst>
            </p:cNvPr>
            <p:cNvPicPr>
              <a:picLocks noChangeAspect="1"/>
            </p:cNvPicPr>
            <p:nvPr/>
          </p:nvPicPr>
          <p:blipFill>
            <a:blip r:embed="rId5">
              <a:alphaModFix amt="34000"/>
            </a:blip>
            <a:stretch>
              <a:fillRect/>
            </a:stretch>
          </p:blipFill>
          <p:spPr>
            <a:xfrm>
              <a:off x="1812819" y="6531916"/>
              <a:ext cx="5091771" cy="3876110"/>
            </a:xfrm>
            <a:prstGeom prst="rect">
              <a:avLst/>
            </a:prstGeom>
            <a:ln w="12700">
              <a:miter lim="400000"/>
            </a:ln>
          </p:spPr>
        </p:pic>
        <p:sp>
          <p:nvSpPr>
            <p:cNvPr id="88" name="Rectangle">
              <a:extLst>
                <a:ext uri="{FF2B5EF4-FFF2-40B4-BE49-F238E27FC236}">
                  <a16:creationId xmlns:a16="http://schemas.microsoft.com/office/drawing/2014/main" id="{1E04C829-3886-324A-8CE6-EB5378F1BB04}"/>
                </a:ext>
              </a:extLst>
            </p:cNvPr>
            <p:cNvSpPr/>
            <p:nvPr/>
          </p:nvSpPr>
          <p:spPr>
            <a:xfrm>
              <a:off x="2421116" y="6400800"/>
              <a:ext cx="3886203"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solidFill>
                    <a:srgbClr val="FFFFFF"/>
                  </a:solidFill>
                  <a:latin typeface="+mn-lt"/>
                  <a:ea typeface="+mn-ea"/>
                  <a:cs typeface="+mn-cs"/>
                  <a:sym typeface="Helvetica"/>
                </a:defRPr>
              </a:pPr>
              <a:endParaRPr/>
            </a:p>
          </p:txBody>
        </p:sp>
        <p:sp>
          <p:nvSpPr>
            <p:cNvPr id="89" name="Square">
              <a:extLst>
                <a:ext uri="{FF2B5EF4-FFF2-40B4-BE49-F238E27FC236}">
                  <a16:creationId xmlns:a16="http://schemas.microsoft.com/office/drawing/2014/main" id="{B5045A32-9C41-884D-BA48-0462DACD9F73}"/>
                </a:ext>
              </a:extLst>
            </p:cNvPr>
            <p:cNvSpPr/>
            <p:nvPr/>
          </p:nvSpPr>
          <p:spPr>
            <a:xfrm>
              <a:off x="3007268"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0" name="Square">
              <a:extLst>
                <a:ext uri="{FF2B5EF4-FFF2-40B4-BE49-F238E27FC236}">
                  <a16:creationId xmlns:a16="http://schemas.microsoft.com/office/drawing/2014/main" id="{24B86CDC-6B31-9A40-8568-B2ACF4F873A5}"/>
                </a:ext>
              </a:extLst>
            </p:cNvPr>
            <p:cNvSpPr/>
            <p:nvPr/>
          </p:nvSpPr>
          <p:spPr>
            <a:xfrm>
              <a:off x="3356821"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1" name="Square">
              <a:extLst>
                <a:ext uri="{FF2B5EF4-FFF2-40B4-BE49-F238E27FC236}">
                  <a16:creationId xmlns:a16="http://schemas.microsoft.com/office/drawing/2014/main" id="{7C942FB8-0EEC-6641-8AB0-1EF2DB987C8F}"/>
                </a:ext>
              </a:extLst>
            </p:cNvPr>
            <p:cNvSpPr/>
            <p:nvPr/>
          </p:nvSpPr>
          <p:spPr>
            <a:xfrm>
              <a:off x="3706374"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2" name="Square">
              <a:extLst>
                <a:ext uri="{FF2B5EF4-FFF2-40B4-BE49-F238E27FC236}">
                  <a16:creationId xmlns:a16="http://schemas.microsoft.com/office/drawing/2014/main" id="{A5DAE374-ACF2-C944-A613-4ED447042046}"/>
                </a:ext>
              </a:extLst>
            </p:cNvPr>
            <p:cNvSpPr/>
            <p:nvPr/>
          </p:nvSpPr>
          <p:spPr>
            <a:xfrm>
              <a:off x="4055926"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3" name="Square">
              <a:extLst>
                <a:ext uri="{FF2B5EF4-FFF2-40B4-BE49-F238E27FC236}">
                  <a16:creationId xmlns:a16="http://schemas.microsoft.com/office/drawing/2014/main" id="{B0712FA3-33C1-B74F-8068-3C20E4C5D1A6}"/>
                </a:ext>
              </a:extLst>
            </p:cNvPr>
            <p:cNvSpPr/>
            <p:nvPr/>
          </p:nvSpPr>
          <p:spPr>
            <a:xfrm>
              <a:off x="4405479"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4" name="Square">
              <a:extLst>
                <a:ext uri="{FF2B5EF4-FFF2-40B4-BE49-F238E27FC236}">
                  <a16:creationId xmlns:a16="http://schemas.microsoft.com/office/drawing/2014/main" id="{26B76832-4CEA-CA49-BD38-6CE9C1EC7034}"/>
                </a:ext>
              </a:extLst>
            </p:cNvPr>
            <p:cNvSpPr/>
            <p:nvPr/>
          </p:nvSpPr>
          <p:spPr>
            <a:xfrm>
              <a:off x="4755031"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5" name="Square">
              <a:extLst>
                <a:ext uri="{FF2B5EF4-FFF2-40B4-BE49-F238E27FC236}">
                  <a16:creationId xmlns:a16="http://schemas.microsoft.com/office/drawing/2014/main" id="{D2CB9F11-4B41-994A-B802-FD9961B94871}"/>
                </a:ext>
              </a:extLst>
            </p:cNvPr>
            <p:cNvSpPr/>
            <p:nvPr/>
          </p:nvSpPr>
          <p:spPr>
            <a:xfrm>
              <a:off x="5104584"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6" name="Square">
              <a:extLst>
                <a:ext uri="{FF2B5EF4-FFF2-40B4-BE49-F238E27FC236}">
                  <a16:creationId xmlns:a16="http://schemas.microsoft.com/office/drawing/2014/main" id="{6446AEDD-56D1-0445-8820-32FEFED7C86A}"/>
                </a:ext>
              </a:extLst>
            </p:cNvPr>
            <p:cNvSpPr/>
            <p:nvPr/>
          </p:nvSpPr>
          <p:spPr>
            <a:xfrm>
              <a:off x="5454136"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7" name="Square">
              <a:extLst>
                <a:ext uri="{FF2B5EF4-FFF2-40B4-BE49-F238E27FC236}">
                  <a16:creationId xmlns:a16="http://schemas.microsoft.com/office/drawing/2014/main" id="{6455E36A-C8CB-4D48-830D-051A5CD6A152}"/>
                </a:ext>
              </a:extLst>
            </p:cNvPr>
            <p:cNvSpPr/>
            <p:nvPr/>
          </p:nvSpPr>
          <p:spPr>
            <a:xfrm>
              <a:off x="3007268"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8" name="Square">
              <a:extLst>
                <a:ext uri="{FF2B5EF4-FFF2-40B4-BE49-F238E27FC236}">
                  <a16:creationId xmlns:a16="http://schemas.microsoft.com/office/drawing/2014/main" id="{F554C103-2446-9340-8336-5A4FAC6C50EF}"/>
                </a:ext>
              </a:extLst>
            </p:cNvPr>
            <p:cNvSpPr/>
            <p:nvPr/>
          </p:nvSpPr>
          <p:spPr>
            <a:xfrm>
              <a:off x="3356821"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9" name="Square">
              <a:extLst>
                <a:ext uri="{FF2B5EF4-FFF2-40B4-BE49-F238E27FC236}">
                  <a16:creationId xmlns:a16="http://schemas.microsoft.com/office/drawing/2014/main" id="{54A3650D-EBF3-9A47-A4E2-333D944CE02F}"/>
                </a:ext>
              </a:extLst>
            </p:cNvPr>
            <p:cNvSpPr/>
            <p:nvPr/>
          </p:nvSpPr>
          <p:spPr>
            <a:xfrm>
              <a:off x="3706374"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0" name="Square">
              <a:extLst>
                <a:ext uri="{FF2B5EF4-FFF2-40B4-BE49-F238E27FC236}">
                  <a16:creationId xmlns:a16="http://schemas.microsoft.com/office/drawing/2014/main" id="{9E2A7F6F-204C-A446-94E0-BD290D8134E5}"/>
                </a:ext>
              </a:extLst>
            </p:cNvPr>
            <p:cNvSpPr/>
            <p:nvPr/>
          </p:nvSpPr>
          <p:spPr>
            <a:xfrm>
              <a:off x="4055926"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1" name="Square">
              <a:extLst>
                <a:ext uri="{FF2B5EF4-FFF2-40B4-BE49-F238E27FC236}">
                  <a16:creationId xmlns:a16="http://schemas.microsoft.com/office/drawing/2014/main" id="{008387D8-E13D-5B4E-A3F7-7AB9AA8BDD52}"/>
                </a:ext>
              </a:extLst>
            </p:cNvPr>
            <p:cNvSpPr/>
            <p:nvPr/>
          </p:nvSpPr>
          <p:spPr>
            <a:xfrm>
              <a:off x="4405479"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2" name="Square">
              <a:extLst>
                <a:ext uri="{FF2B5EF4-FFF2-40B4-BE49-F238E27FC236}">
                  <a16:creationId xmlns:a16="http://schemas.microsoft.com/office/drawing/2014/main" id="{815398B9-42B5-B84A-B96D-29A207C5AC9E}"/>
                </a:ext>
              </a:extLst>
            </p:cNvPr>
            <p:cNvSpPr/>
            <p:nvPr/>
          </p:nvSpPr>
          <p:spPr>
            <a:xfrm>
              <a:off x="4755031"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3" name="Square">
              <a:extLst>
                <a:ext uri="{FF2B5EF4-FFF2-40B4-BE49-F238E27FC236}">
                  <a16:creationId xmlns:a16="http://schemas.microsoft.com/office/drawing/2014/main" id="{1473462C-C480-E849-BD13-DCF8EEFB3C5E}"/>
                </a:ext>
              </a:extLst>
            </p:cNvPr>
            <p:cNvSpPr/>
            <p:nvPr/>
          </p:nvSpPr>
          <p:spPr>
            <a:xfrm>
              <a:off x="5104584"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4" name="Square">
              <a:extLst>
                <a:ext uri="{FF2B5EF4-FFF2-40B4-BE49-F238E27FC236}">
                  <a16:creationId xmlns:a16="http://schemas.microsoft.com/office/drawing/2014/main" id="{CBF7AE94-FC95-CA48-90C6-EFDFE1904F82}"/>
                </a:ext>
              </a:extLst>
            </p:cNvPr>
            <p:cNvSpPr/>
            <p:nvPr/>
          </p:nvSpPr>
          <p:spPr>
            <a:xfrm>
              <a:off x="5454136"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5" name="Square">
              <a:extLst>
                <a:ext uri="{FF2B5EF4-FFF2-40B4-BE49-F238E27FC236}">
                  <a16:creationId xmlns:a16="http://schemas.microsoft.com/office/drawing/2014/main" id="{7403450A-20E7-714D-BB21-68083F266426}"/>
                </a:ext>
              </a:extLst>
            </p:cNvPr>
            <p:cNvSpPr/>
            <p:nvPr/>
          </p:nvSpPr>
          <p:spPr>
            <a:xfrm>
              <a:off x="3007268"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6" name="Square">
              <a:extLst>
                <a:ext uri="{FF2B5EF4-FFF2-40B4-BE49-F238E27FC236}">
                  <a16:creationId xmlns:a16="http://schemas.microsoft.com/office/drawing/2014/main" id="{3E66BAF3-4CD4-2745-9422-571BAF122022}"/>
                </a:ext>
              </a:extLst>
            </p:cNvPr>
            <p:cNvSpPr/>
            <p:nvPr/>
          </p:nvSpPr>
          <p:spPr>
            <a:xfrm>
              <a:off x="3356821"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7" name="Square">
              <a:extLst>
                <a:ext uri="{FF2B5EF4-FFF2-40B4-BE49-F238E27FC236}">
                  <a16:creationId xmlns:a16="http://schemas.microsoft.com/office/drawing/2014/main" id="{F6D35BE8-A9F0-7C4F-889F-5F27F90B7059}"/>
                </a:ext>
              </a:extLst>
            </p:cNvPr>
            <p:cNvSpPr/>
            <p:nvPr/>
          </p:nvSpPr>
          <p:spPr>
            <a:xfrm>
              <a:off x="3706374"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8" name="Square">
              <a:extLst>
                <a:ext uri="{FF2B5EF4-FFF2-40B4-BE49-F238E27FC236}">
                  <a16:creationId xmlns:a16="http://schemas.microsoft.com/office/drawing/2014/main" id="{2E1E461D-19C9-E94F-B252-D97A444594A1}"/>
                </a:ext>
              </a:extLst>
            </p:cNvPr>
            <p:cNvSpPr/>
            <p:nvPr/>
          </p:nvSpPr>
          <p:spPr>
            <a:xfrm>
              <a:off x="4055926"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9" name="Square">
              <a:extLst>
                <a:ext uri="{FF2B5EF4-FFF2-40B4-BE49-F238E27FC236}">
                  <a16:creationId xmlns:a16="http://schemas.microsoft.com/office/drawing/2014/main" id="{FED0BF02-A522-CA47-8BA0-C9669F095EB7}"/>
                </a:ext>
              </a:extLst>
            </p:cNvPr>
            <p:cNvSpPr/>
            <p:nvPr/>
          </p:nvSpPr>
          <p:spPr>
            <a:xfrm>
              <a:off x="4405479"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0" name="Square">
              <a:extLst>
                <a:ext uri="{FF2B5EF4-FFF2-40B4-BE49-F238E27FC236}">
                  <a16:creationId xmlns:a16="http://schemas.microsoft.com/office/drawing/2014/main" id="{959E6948-4D22-8B44-828E-81B5BC94BC9B}"/>
                </a:ext>
              </a:extLst>
            </p:cNvPr>
            <p:cNvSpPr/>
            <p:nvPr/>
          </p:nvSpPr>
          <p:spPr>
            <a:xfrm>
              <a:off x="4755031"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1" name="Square">
              <a:extLst>
                <a:ext uri="{FF2B5EF4-FFF2-40B4-BE49-F238E27FC236}">
                  <a16:creationId xmlns:a16="http://schemas.microsoft.com/office/drawing/2014/main" id="{D4F52011-67A6-354C-9C47-EC250CE31251}"/>
                </a:ext>
              </a:extLst>
            </p:cNvPr>
            <p:cNvSpPr/>
            <p:nvPr/>
          </p:nvSpPr>
          <p:spPr>
            <a:xfrm>
              <a:off x="5104584"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2" name="Square">
              <a:extLst>
                <a:ext uri="{FF2B5EF4-FFF2-40B4-BE49-F238E27FC236}">
                  <a16:creationId xmlns:a16="http://schemas.microsoft.com/office/drawing/2014/main" id="{20BF6D10-879B-E543-BCD5-1CD35F730D0D}"/>
                </a:ext>
              </a:extLst>
            </p:cNvPr>
            <p:cNvSpPr/>
            <p:nvPr/>
          </p:nvSpPr>
          <p:spPr>
            <a:xfrm>
              <a:off x="5454136"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3" name="Square">
              <a:extLst>
                <a:ext uri="{FF2B5EF4-FFF2-40B4-BE49-F238E27FC236}">
                  <a16:creationId xmlns:a16="http://schemas.microsoft.com/office/drawing/2014/main" id="{4F94F67A-35E0-3B48-AE18-340710D0CB02}"/>
                </a:ext>
              </a:extLst>
            </p:cNvPr>
            <p:cNvSpPr/>
            <p:nvPr/>
          </p:nvSpPr>
          <p:spPr>
            <a:xfrm>
              <a:off x="3007268"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4" name="Square">
              <a:extLst>
                <a:ext uri="{FF2B5EF4-FFF2-40B4-BE49-F238E27FC236}">
                  <a16:creationId xmlns:a16="http://schemas.microsoft.com/office/drawing/2014/main" id="{0FA1C05E-3D7F-5F41-98CE-26401E168237}"/>
                </a:ext>
              </a:extLst>
            </p:cNvPr>
            <p:cNvSpPr/>
            <p:nvPr/>
          </p:nvSpPr>
          <p:spPr>
            <a:xfrm>
              <a:off x="3356821"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5" name="Square">
              <a:extLst>
                <a:ext uri="{FF2B5EF4-FFF2-40B4-BE49-F238E27FC236}">
                  <a16:creationId xmlns:a16="http://schemas.microsoft.com/office/drawing/2014/main" id="{1C180C1B-3DB3-164B-A291-FC54EBFC9E23}"/>
                </a:ext>
              </a:extLst>
            </p:cNvPr>
            <p:cNvSpPr/>
            <p:nvPr/>
          </p:nvSpPr>
          <p:spPr>
            <a:xfrm>
              <a:off x="3706374"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6" name="Square">
              <a:extLst>
                <a:ext uri="{FF2B5EF4-FFF2-40B4-BE49-F238E27FC236}">
                  <a16:creationId xmlns:a16="http://schemas.microsoft.com/office/drawing/2014/main" id="{4648159E-F393-734B-8636-E38432383560}"/>
                </a:ext>
              </a:extLst>
            </p:cNvPr>
            <p:cNvSpPr/>
            <p:nvPr/>
          </p:nvSpPr>
          <p:spPr>
            <a:xfrm>
              <a:off x="4055926"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7" name="Square">
              <a:extLst>
                <a:ext uri="{FF2B5EF4-FFF2-40B4-BE49-F238E27FC236}">
                  <a16:creationId xmlns:a16="http://schemas.microsoft.com/office/drawing/2014/main" id="{B2005AA7-1BFC-0F41-A67D-F3CE14344323}"/>
                </a:ext>
              </a:extLst>
            </p:cNvPr>
            <p:cNvSpPr/>
            <p:nvPr/>
          </p:nvSpPr>
          <p:spPr>
            <a:xfrm>
              <a:off x="4405479"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8" name="Square">
              <a:extLst>
                <a:ext uri="{FF2B5EF4-FFF2-40B4-BE49-F238E27FC236}">
                  <a16:creationId xmlns:a16="http://schemas.microsoft.com/office/drawing/2014/main" id="{C7332068-CB05-3143-841F-7612674BA1A8}"/>
                </a:ext>
              </a:extLst>
            </p:cNvPr>
            <p:cNvSpPr/>
            <p:nvPr/>
          </p:nvSpPr>
          <p:spPr>
            <a:xfrm>
              <a:off x="4755031"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9" name="Square">
              <a:extLst>
                <a:ext uri="{FF2B5EF4-FFF2-40B4-BE49-F238E27FC236}">
                  <a16:creationId xmlns:a16="http://schemas.microsoft.com/office/drawing/2014/main" id="{D04C3208-E21F-9C4C-8D15-C8DCA2E6EB87}"/>
                </a:ext>
              </a:extLst>
            </p:cNvPr>
            <p:cNvSpPr/>
            <p:nvPr/>
          </p:nvSpPr>
          <p:spPr>
            <a:xfrm>
              <a:off x="5104584"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20" name="Square">
              <a:extLst>
                <a:ext uri="{FF2B5EF4-FFF2-40B4-BE49-F238E27FC236}">
                  <a16:creationId xmlns:a16="http://schemas.microsoft.com/office/drawing/2014/main" id="{31900F62-F0E2-1D45-B96F-71603C97BA80}"/>
                </a:ext>
              </a:extLst>
            </p:cNvPr>
            <p:cNvSpPr/>
            <p:nvPr/>
          </p:nvSpPr>
          <p:spPr>
            <a:xfrm>
              <a:off x="5454136"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21" name="Rectangle">
              <a:extLst>
                <a:ext uri="{FF2B5EF4-FFF2-40B4-BE49-F238E27FC236}">
                  <a16:creationId xmlns:a16="http://schemas.microsoft.com/office/drawing/2014/main" id="{F08F49CA-2B7C-924F-822F-2CA8DB78D0F2}"/>
                </a:ext>
              </a:extLst>
            </p:cNvPr>
            <p:cNvSpPr/>
            <p:nvPr/>
          </p:nvSpPr>
          <p:spPr>
            <a:xfrm>
              <a:off x="2608987" y="6617219"/>
              <a:ext cx="3434264"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solidFill>
                    <a:srgbClr val="FFFFFF"/>
                  </a:solidFill>
                  <a:latin typeface="+mn-lt"/>
                  <a:ea typeface="+mn-ea"/>
                  <a:cs typeface="+mn-cs"/>
                  <a:sym typeface="Helvetica"/>
                </a:defRPr>
              </a:pPr>
              <a:endParaRPr/>
            </a:p>
          </p:txBody>
        </p:sp>
        <p:grpSp>
          <p:nvGrpSpPr>
            <p:cNvPr id="122" name="Group">
              <a:extLst>
                <a:ext uri="{FF2B5EF4-FFF2-40B4-BE49-F238E27FC236}">
                  <a16:creationId xmlns:a16="http://schemas.microsoft.com/office/drawing/2014/main" id="{CCE020EA-4D28-564F-BF8F-487E88F234A3}"/>
                </a:ext>
              </a:extLst>
            </p:cNvPr>
            <p:cNvGrpSpPr/>
            <p:nvPr/>
          </p:nvGrpSpPr>
          <p:grpSpPr>
            <a:xfrm>
              <a:off x="3007269" y="8610378"/>
              <a:ext cx="2611032" cy="1214973"/>
              <a:chOff x="0" y="-1"/>
              <a:chExt cx="2611031" cy="1214972"/>
            </a:xfrm>
          </p:grpSpPr>
          <p:sp>
            <p:nvSpPr>
              <p:cNvPr id="123" name="Rectangle">
                <a:extLst>
                  <a:ext uri="{FF2B5EF4-FFF2-40B4-BE49-F238E27FC236}">
                    <a16:creationId xmlns:a16="http://schemas.microsoft.com/office/drawing/2014/main" id="{3049A22E-7A52-6142-B41D-B665BB591C97}"/>
                  </a:ext>
                </a:extLst>
              </p:cNvPr>
              <p:cNvSpPr/>
              <p:nvPr/>
            </p:nvSpPr>
            <p:spPr>
              <a:xfrm>
                <a:off x="8894" y="-2"/>
                <a:ext cx="2600355" cy="1210826"/>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solidFill>
                      <a:srgbClr val="FFFFFF"/>
                    </a:solidFill>
                    <a:latin typeface="+mn-lt"/>
                    <a:ea typeface="+mn-ea"/>
                    <a:cs typeface="+mn-cs"/>
                    <a:sym typeface="Helvetica"/>
                  </a:defRPr>
                </a:pPr>
                <a:endParaRPr/>
              </a:p>
            </p:txBody>
          </p:sp>
          <p:sp>
            <p:nvSpPr>
              <p:cNvPr id="124" name="Line">
                <a:extLst>
                  <a:ext uri="{FF2B5EF4-FFF2-40B4-BE49-F238E27FC236}">
                    <a16:creationId xmlns:a16="http://schemas.microsoft.com/office/drawing/2014/main" id="{772C0ACE-5E8C-AA41-B168-E4916D0E26C0}"/>
                  </a:ext>
                </a:extLst>
              </p:cNvPr>
              <p:cNvSpPr/>
              <p:nvPr/>
            </p:nvSpPr>
            <p:spPr>
              <a:xfrm flipV="1">
                <a:off x="1943507"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5" name="Line">
                <a:extLst>
                  <a:ext uri="{FF2B5EF4-FFF2-40B4-BE49-F238E27FC236}">
                    <a16:creationId xmlns:a16="http://schemas.microsoft.com/office/drawing/2014/main" id="{BD9A4F95-5658-244B-8490-7DECC792FE99}"/>
                  </a:ext>
                </a:extLst>
              </p:cNvPr>
              <p:cNvSpPr/>
              <p:nvPr/>
            </p:nvSpPr>
            <p:spPr>
              <a:xfrm flipV="1">
                <a:off x="1309071"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6" name="Line">
                <a:extLst>
                  <a:ext uri="{FF2B5EF4-FFF2-40B4-BE49-F238E27FC236}">
                    <a16:creationId xmlns:a16="http://schemas.microsoft.com/office/drawing/2014/main" id="{E27F7DE6-B24B-B04B-9100-75D2EBA87B85}"/>
                  </a:ext>
                </a:extLst>
              </p:cNvPr>
              <p:cNvSpPr/>
              <p:nvPr/>
            </p:nvSpPr>
            <p:spPr>
              <a:xfrm flipV="1">
                <a:off x="674634"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7" name="Line">
                <a:extLst>
                  <a:ext uri="{FF2B5EF4-FFF2-40B4-BE49-F238E27FC236}">
                    <a16:creationId xmlns:a16="http://schemas.microsoft.com/office/drawing/2014/main" id="{A4441BB3-FFD5-744D-B0F5-C9685FAD10D1}"/>
                  </a:ext>
                </a:extLst>
              </p:cNvPr>
              <p:cNvSpPr/>
              <p:nvPr/>
            </p:nvSpPr>
            <p:spPr>
              <a:xfrm>
                <a:off x="7112" y="927100"/>
                <a:ext cx="2603920"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8" name="Line">
                <a:extLst>
                  <a:ext uri="{FF2B5EF4-FFF2-40B4-BE49-F238E27FC236}">
                    <a16:creationId xmlns:a16="http://schemas.microsoft.com/office/drawing/2014/main" id="{F5226F47-7F0E-C945-80C2-883B3A12214C}"/>
                  </a:ext>
                </a:extLst>
              </p:cNvPr>
              <p:cNvSpPr/>
              <p:nvPr/>
            </p:nvSpPr>
            <p:spPr>
              <a:xfrm>
                <a:off x="-1" y="620184"/>
                <a:ext cx="2600355"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9" name="Line">
                <a:extLst>
                  <a:ext uri="{FF2B5EF4-FFF2-40B4-BE49-F238E27FC236}">
                    <a16:creationId xmlns:a16="http://schemas.microsoft.com/office/drawing/2014/main" id="{56950A55-9AAD-7843-B5B7-C9A7BB8EADD6}"/>
                  </a:ext>
                </a:extLst>
              </p:cNvPr>
              <p:cNvSpPr/>
              <p:nvPr/>
            </p:nvSpPr>
            <p:spPr>
              <a:xfrm>
                <a:off x="25398" y="313266"/>
                <a:ext cx="2567348"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pic>
        <p:nvPicPr>
          <p:cNvPr id="3" name="Picture 2">
            <a:extLst>
              <a:ext uri="{FF2B5EF4-FFF2-40B4-BE49-F238E27FC236}">
                <a16:creationId xmlns:a16="http://schemas.microsoft.com/office/drawing/2014/main" id="{2F8FCA03-38B5-0549-A977-8F65DD339F24}"/>
              </a:ext>
            </a:extLst>
          </p:cNvPr>
          <p:cNvPicPr>
            <a:picLocks noChangeAspect="1"/>
          </p:cNvPicPr>
          <p:nvPr/>
        </p:nvPicPr>
        <p:blipFill>
          <a:blip r:embed="rId6"/>
          <a:stretch>
            <a:fillRect/>
          </a:stretch>
        </p:blipFill>
        <p:spPr>
          <a:xfrm>
            <a:off x="390673" y="1401004"/>
            <a:ext cx="8238977" cy="3404390"/>
          </a:xfrm>
          <a:prstGeom prst="rect">
            <a:avLst/>
          </a:prstGeom>
        </p:spPr>
      </p:pic>
    </p:spTree>
    <p:extLst>
      <p:ext uri="{BB962C8B-B14F-4D97-AF65-F5344CB8AC3E}">
        <p14:creationId xmlns:p14="http://schemas.microsoft.com/office/powerpoint/2010/main" val="3568765450"/>
      </p:ext>
    </p:extLst>
  </p:cSld>
  <p:clrMapOvr>
    <a:masterClrMapping/>
  </p:clrMapOvr>
  <p:transition spd="med">
    <p:fade thruBlk="1"/>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GB" sz="3600" b="1" dirty="0">
                <a:solidFill>
                  <a:schemeClr val="accent6"/>
                </a:solidFill>
                <a:latin typeface="Open Sans"/>
                <a:ea typeface="Open Sans"/>
                <a:cs typeface="Open Sans"/>
                <a:sym typeface="Open Sans"/>
              </a:rPr>
              <a:t>Dependencies</a:t>
            </a:r>
            <a:endParaRPr sz="500" dirty="0"/>
          </a:p>
        </p:txBody>
      </p:sp>
    </p:spTree>
    <p:extLst>
      <p:ext uri="{BB962C8B-B14F-4D97-AF65-F5344CB8AC3E}">
        <p14:creationId xmlns:p14="http://schemas.microsoft.com/office/powerpoint/2010/main" val="3804685063"/>
      </p:ext>
    </p:extLst>
  </p:cSld>
  <p:clrMapOvr>
    <a:masterClrMapping/>
  </p:clrMapOvr>
  <p:transition spd="med">
    <p:fade thruBlk="1"/>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544944" y="1256144"/>
            <a:ext cx="8154556" cy="3465485"/>
          </a:xfrm>
          <a:prstGeom prst="rect">
            <a:avLst/>
          </a:prstGeom>
        </p:spPr>
        <p:txBody>
          <a:bodyPr anchor="t">
            <a:normAutofit/>
          </a:bodyPr>
          <a:lstStyle/>
          <a:p>
            <a:pPr marL="0" indent="0">
              <a:buNone/>
            </a:pPr>
            <a:r>
              <a:rPr lang="en-US" dirty="0"/>
              <a:t>When Terraform changes infrastructure, many of the changes have to be made in a specific order. This order is determined by resource dependencies. There are two types of dependencies:</a:t>
            </a:r>
            <a:br>
              <a:rPr lang="en-US" dirty="0"/>
            </a:br>
            <a:endParaRPr lang="en-US" dirty="0"/>
          </a:p>
          <a:p>
            <a:r>
              <a:rPr lang="en-US" dirty="0"/>
              <a:t>Implicit dependencies, which Terraform and the Azure provider determine automatically for you based on the configuration. For example, you can't create a new virtual machine without first having a network interface (NIC). </a:t>
            </a:r>
            <a:r>
              <a:rPr lang="en-US" dirty="0" err="1"/>
              <a:t>Azurerm</a:t>
            </a:r>
            <a:r>
              <a:rPr lang="en-US" dirty="0"/>
              <a:t> "knows" to create the NIC before attempting to create the VM.</a:t>
            </a:r>
            <a:br>
              <a:rPr lang="en-US" dirty="0"/>
            </a:br>
            <a:endParaRPr lang="en-US" dirty="0"/>
          </a:p>
          <a:p>
            <a:r>
              <a:rPr lang="en-US" dirty="0"/>
              <a:t>Explicit dependencies, which you define using the </a:t>
            </a:r>
            <a:r>
              <a:rPr lang="en-US" dirty="0" err="1"/>
              <a:t>depends_on</a:t>
            </a:r>
            <a:r>
              <a:rPr lang="en-US" dirty="0"/>
              <a:t> meta-argument. Explicit dependencies are used when Terraform can't "see" an implicit dependency, and when you want to override the default execution plan.</a:t>
            </a:r>
          </a:p>
        </p:txBody>
      </p:sp>
      <p:sp>
        <p:nvSpPr>
          <p:cNvPr id="1899" name="Title 2"/>
          <p:cNvSpPr txBox="1">
            <a:spLocks noGrp="1"/>
          </p:cNvSpPr>
          <p:nvPr>
            <p:ph type="title"/>
          </p:nvPr>
        </p:nvSpPr>
        <p:spPr>
          <a:xfrm>
            <a:off x="544451" y="293840"/>
            <a:ext cx="8155049" cy="669200"/>
          </a:xfrm>
          <a:prstGeom prst="rect">
            <a:avLst/>
          </a:prstGeom>
        </p:spPr>
        <p:txBody>
          <a:bodyPr/>
          <a:lstStyle>
            <a:lvl1pPr>
              <a:defRPr spc="-200"/>
            </a:lvl1pPr>
          </a:lstStyle>
          <a:p>
            <a:r>
              <a:rPr lang="en-US" dirty="0"/>
              <a:t>Dependencies</a:t>
            </a:r>
            <a:endParaRPr dirty="0"/>
          </a:p>
        </p:txBody>
      </p:sp>
      <p:sp>
        <p:nvSpPr>
          <p:cNvPr id="4" name="Text Placeholder 3">
            <a:extLst>
              <a:ext uri="{FF2B5EF4-FFF2-40B4-BE49-F238E27FC236}">
                <a16:creationId xmlns:a16="http://schemas.microsoft.com/office/drawing/2014/main" id="{A787FDDB-04AE-08EA-0C84-49A54CC644B4}"/>
              </a:ext>
            </a:extLst>
          </p:cNvPr>
          <p:cNvSpPr txBox="1">
            <a:spLocks/>
          </p:cNvSpPr>
          <p:nvPr/>
        </p:nvSpPr>
        <p:spPr>
          <a:xfrm>
            <a:off x="2587413" y="4751492"/>
            <a:ext cx="6437557"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developer.hashicorp.com</a:t>
            </a:r>
            <a:r>
              <a:rPr lang="en-GB" sz="1200" u="sng" dirty="0">
                <a:solidFill>
                  <a:schemeClr val="accent4"/>
                </a:solidFill>
                <a:uFill>
                  <a:solidFill>
                    <a:srgbClr val="0000FF"/>
                  </a:solidFill>
                </a:uFill>
              </a:rPr>
              <a:t>/terraform/language/meta-arguments/</a:t>
            </a:r>
            <a:r>
              <a:rPr lang="en-GB" sz="1200" u="sng" dirty="0" err="1">
                <a:solidFill>
                  <a:schemeClr val="accent4"/>
                </a:solidFill>
                <a:uFill>
                  <a:solidFill>
                    <a:srgbClr val="0000FF"/>
                  </a:solidFill>
                </a:uFill>
              </a:rPr>
              <a:t>depends_on</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extLst>
      <p:ext uri="{BB962C8B-B14F-4D97-AF65-F5344CB8AC3E}">
        <p14:creationId xmlns:p14="http://schemas.microsoft.com/office/powerpoint/2010/main" val="2012344698"/>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544944" y="1256144"/>
            <a:ext cx="8154556" cy="3465485"/>
          </a:xfrm>
          <a:prstGeom prst="rect">
            <a:avLst/>
          </a:prstGeom>
        </p:spPr>
        <p:txBody>
          <a:bodyPr anchor="t">
            <a:normAutofit/>
          </a:bodyPr>
          <a:lstStyle/>
          <a:p>
            <a:pPr marL="0" indent="0">
              <a:buNone/>
            </a:pPr>
            <a:r>
              <a:rPr lang="en-US" dirty="0"/>
              <a:t>Terraform can infer when one resource depends on another by analyzing the resource attributes used in interpolation expressions. The act of referencing an attribute from another resource in the argument value of a resource results in an implicit dependency. From this Terraform builds a dependency tree to determine the correct order in which to create the each resource. Use implicit dependencies wherever possible.</a:t>
            </a:r>
          </a:p>
        </p:txBody>
      </p:sp>
      <p:sp>
        <p:nvSpPr>
          <p:cNvPr id="1899" name="Title 2"/>
          <p:cNvSpPr txBox="1">
            <a:spLocks noGrp="1"/>
          </p:cNvSpPr>
          <p:nvPr>
            <p:ph type="title"/>
          </p:nvPr>
        </p:nvSpPr>
        <p:spPr>
          <a:xfrm>
            <a:off x="544451" y="293840"/>
            <a:ext cx="8155049" cy="669200"/>
          </a:xfrm>
          <a:prstGeom prst="rect">
            <a:avLst/>
          </a:prstGeom>
        </p:spPr>
        <p:txBody>
          <a:bodyPr/>
          <a:lstStyle>
            <a:lvl1pPr>
              <a:defRPr spc="-200"/>
            </a:lvl1pPr>
          </a:lstStyle>
          <a:p>
            <a:r>
              <a:rPr lang="en-US" dirty="0"/>
              <a:t>Implicit Dependencies</a:t>
            </a:r>
            <a:endParaRPr dirty="0"/>
          </a:p>
        </p:txBody>
      </p:sp>
      <p:pic>
        <p:nvPicPr>
          <p:cNvPr id="2" name="Picture 1">
            <a:extLst>
              <a:ext uri="{FF2B5EF4-FFF2-40B4-BE49-F238E27FC236}">
                <a16:creationId xmlns:a16="http://schemas.microsoft.com/office/drawing/2014/main" id="{61E23D95-9645-9943-B899-980ABDBA06B8}"/>
              </a:ext>
            </a:extLst>
          </p:cNvPr>
          <p:cNvPicPr>
            <a:picLocks noChangeAspect="1"/>
          </p:cNvPicPr>
          <p:nvPr/>
        </p:nvPicPr>
        <p:blipFill>
          <a:blip r:embed="rId3"/>
          <a:stretch>
            <a:fillRect/>
          </a:stretch>
        </p:blipFill>
        <p:spPr>
          <a:xfrm>
            <a:off x="4704588" y="2988887"/>
            <a:ext cx="3894468" cy="1736794"/>
          </a:xfrm>
          <a:prstGeom prst="rect">
            <a:avLst/>
          </a:prstGeom>
        </p:spPr>
      </p:pic>
      <p:sp>
        <p:nvSpPr>
          <p:cNvPr id="5" name="Text Placeholder 3">
            <a:extLst>
              <a:ext uri="{FF2B5EF4-FFF2-40B4-BE49-F238E27FC236}">
                <a16:creationId xmlns:a16="http://schemas.microsoft.com/office/drawing/2014/main" id="{A09B154E-0521-6E3C-3386-09357CFDFDA2}"/>
              </a:ext>
            </a:extLst>
          </p:cNvPr>
          <p:cNvSpPr txBox="1">
            <a:spLocks/>
          </p:cNvSpPr>
          <p:nvPr/>
        </p:nvSpPr>
        <p:spPr>
          <a:xfrm>
            <a:off x="2587413" y="4751492"/>
            <a:ext cx="6437557"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developer.hashicorp.com</a:t>
            </a:r>
            <a:r>
              <a:rPr lang="en-GB" sz="1200" u="sng" dirty="0">
                <a:solidFill>
                  <a:schemeClr val="accent4"/>
                </a:solidFill>
                <a:uFill>
                  <a:solidFill>
                    <a:srgbClr val="0000FF"/>
                  </a:solidFill>
                </a:uFill>
              </a:rPr>
              <a:t>/terraform/language/meta-arguments/</a:t>
            </a:r>
            <a:r>
              <a:rPr lang="en-GB" sz="1200" u="sng" dirty="0" err="1">
                <a:solidFill>
                  <a:schemeClr val="accent4"/>
                </a:solidFill>
                <a:uFill>
                  <a:solidFill>
                    <a:srgbClr val="0000FF"/>
                  </a:solidFill>
                </a:uFill>
              </a:rPr>
              <a:t>depends_on</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extLst>
      <p:ext uri="{BB962C8B-B14F-4D97-AF65-F5344CB8AC3E}">
        <p14:creationId xmlns:p14="http://schemas.microsoft.com/office/powerpoint/2010/main" val="4248812901"/>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544944" y="1256144"/>
            <a:ext cx="8154556" cy="3465485"/>
          </a:xfrm>
          <a:prstGeom prst="rect">
            <a:avLst/>
          </a:prstGeom>
        </p:spPr>
        <p:txBody>
          <a:bodyPr anchor="t">
            <a:normAutofit/>
          </a:bodyPr>
          <a:lstStyle/>
          <a:p>
            <a:pPr marL="0" indent="0">
              <a:buNone/>
            </a:pPr>
            <a:r>
              <a:rPr lang="en-US" dirty="0"/>
              <a:t>Sometimes there are dependencies between resources that are not </a:t>
            </a:r>
            <a:r>
              <a:rPr lang="en-US" i="1" dirty="0"/>
              <a:t>visible</a:t>
            </a:r>
            <a:r>
              <a:rPr lang="en-US" dirty="0"/>
              <a:t> to Terraform. In these scenarios, use the </a:t>
            </a:r>
            <a:r>
              <a:rPr lang="en-US" dirty="0">
                <a:hlinkClick r:id="rId3">
                  <a:extLst>
                    <a:ext uri="{A12FA001-AC4F-418D-AE19-62706E023703}">
                      <ahyp:hlinkClr xmlns:ahyp="http://schemas.microsoft.com/office/drawing/2018/hyperlinkcolor" val="tx"/>
                    </a:ext>
                  </a:extLst>
                </a:hlinkClick>
              </a:rPr>
              <a:t>depends_on</a:t>
            </a:r>
            <a:r>
              <a:rPr lang="en-US" dirty="0"/>
              <a:t> </a:t>
            </a:r>
            <a:r>
              <a:rPr lang="en-US" dirty="0">
                <a:hlinkClick r:id="rId4">
                  <a:extLst>
                    <a:ext uri="{A12FA001-AC4F-418D-AE19-62706E023703}">
                      <ahyp:hlinkClr xmlns:ahyp="http://schemas.microsoft.com/office/drawing/2018/hyperlinkcolor" val="tx"/>
                    </a:ext>
                  </a:extLst>
                </a:hlinkClick>
              </a:rPr>
              <a:t>meta-argument</a:t>
            </a:r>
            <a:r>
              <a:rPr lang="en-US" dirty="0"/>
              <a:t> to explicitly define these dependencies. </a:t>
            </a:r>
          </a:p>
          <a:p>
            <a:pPr marL="0" indent="0">
              <a:buNone/>
            </a:pPr>
            <a:r>
              <a:rPr lang="en-US" dirty="0"/>
              <a:t>Explicit dependencies:</a:t>
            </a:r>
          </a:p>
          <a:p>
            <a:r>
              <a:rPr lang="en-US" dirty="0"/>
              <a:t>Control of the order in which resources are created</a:t>
            </a:r>
          </a:p>
          <a:p>
            <a:r>
              <a:rPr lang="en-US" dirty="0"/>
              <a:t>Can be used to create parallel flows in the configuration</a:t>
            </a:r>
          </a:p>
          <a:p>
            <a:r>
              <a:rPr lang="en-US" dirty="0"/>
              <a:t>May be needed when a configuration depends on processes outside the domain of Terraform and Azure provider</a:t>
            </a:r>
          </a:p>
          <a:p>
            <a:pPr marL="0" indent="0">
              <a:buNone/>
            </a:pPr>
            <a:endParaRPr lang="en-US" dirty="0"/>
          </a:p>
        </p:txBody>
      </p:sp>
      <p:sp>
        <p:nvSpPr>
          <p:cNvPr id="1899" name="Title 2"/>
          <p:cNvSpPr txBox="1">
            <a:spLocks noGrp="1"/>
          </p:cNvSpPr>
          <p:nvPr>
            <p:ph type="title"/>
          </p:nvPr>
        </p:nvSpPr>
        <p:spPr>
          <a:xfrm>
            <a:off x="544451" y="293840"/>
            <a:ext cx="8155049" cy="669200"/>
          </a:xfrm>
          <a:prstGeom prst="rect">
            <a:avLst/>
          </a:prstGeom>
        </p:spPr>
        <p:txBody>
          <a:bodyPr/>
          <a:lstStyle>
            <a:lvl1pPr>
              <a:defRPr spc="-200"/>
            </a:lvl1pPr>
          </a:lstStyle>
          <a:p>
            <a:r>
              <a:rPr lang="en-US" dirty="0"/>
              <a:t>Explicit Dependencies</a:t>
            </a:r>
            <a:endParaRPr dirty="0"/>
          </a:p>
        </p:txBody>
      </p:sp>
      <p:sp>
        <p:nvSpPr>
          <p:cNvPr id="4" name="Text Placeholder 3">
            <a:extLst>
              <a:ext uri="{FF2B5EF4-FFF2-40B4-BE49-F238E27FC236}">
                <a16:creationId xmlns:a16="http://schemas.microsoft.com/office/drawing/2014/main" id="{18A58010-0803-C1E0-5837-B2E129509FC3}"/>
              </a:ext>
            </a:extLst>
          </p:cNvPr>
          <p:cNvSpPr txBox="1">
            <a:spLocks/>
          </p:cNvSpPr>
          <p:nvPr/>
        </p:nvSpPr>
        <p:spPr>
          <a:xfrm>
            <a:off x="2587413" y="4751492"/>
            <a:ext cx="6437557"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developer.hashicorp.com</a:t>
            </a:r>
            <a:r>
              <a:rPr lang="en-GB" sz="1200" u="sng" dirty="0">
                <a:solidFill>
                  <a:schemeClr val="accent4"/>
                </a:solidFill>
                <a:uFill>
                  <a:solidFill>
                    <a:srgbClr val="0000FF"/>
                  </a:solidFill>
                </a:uFill>
              </a:rPr>
              <a:t>/terraform/language/meta-arguments/</a:t>
            </a:r>
            <a:r>
              <a:rPr lang="en-GB" sz="1200" u="sng" dirty="0" err="1">
                <a:solidFill>
                  <a:schemeClr val="accent4"/>
                </a:solidFill>
                <a:uFill>
                  <a:solidFill>
                    <a:srgbClr val="0000FF"/>
                  </a:solidFill>
                </a:uFill>
              </a:rPr>
              <a:t>depends_on</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extLst>
      <p:ext uri="{BB962C8B-B14F-4D97-AF65-F5344CB8AC3E}">
        <p14:creationId xmlns:p14="http://schemas.microsoft.com/office/powerpoint/2010/main" val="1665199223"/>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544944" y="1256144"/>
            <a:ext cx="8154556" cy="3465485"/>
          </a:xfrm>
          <a:prstGeom prst="rect">
            <a:avLst/>
          </a:prstGeom>
        </p:spPr>
        <p:txBody>
          <a:bodyPr anchor="t">
            <a:normAutofit/>
          </a:bodyPr>
          <a:lstStyle/>
          <a:p>
            <a:pPr marL="0" indent="0">
              <a:buNone/>
            </a:pPr>
            <a:r>
              <a:rPr lang="en-US" dirty="0"/>
              <a:t>The following code snippet uses the </a:t>
            </a:r>
            <a:r>
              <a:rPr lang="en-US" dirty="0">
                <a:hlinkClick r:id="rId3">
                  <a:extLst>
                    <a:ext uri="{A12FA001-AC4F-418D-AE19-62706E023703}">
                      <ahyp:hlinkClr xmlns:ahyp="http://schemas.microsoft.com/office/drawing/2018/hyperlinkcolor" val="tx"/>
                    </a:ext>
                  </a:extLst>
                </a:hlinkClick>
              </a:rPr>
              <a:t>Local</a:t>
            </a:r>
            <a:r>
              <a:rPr lang="en-US" dirty="0"/>
              <a:t>, </a:t>
            </a:r>
            <a:r>
              <a:rPr lang="en-US" dirty="0">
                <a:hlinkClick r:id="rId4">
                  <a:extLst>
                    <a:ext uri="{A12FA001-AC4F-418D-AE19-62706E023703}">
                      <ahyp:hlinkClr xmlns:ahyp="http://schemas.microsoft.com/office/drawing/2018/hyperlinkcolor" val="tx"/>
                    </a:ext>
                  </a:extLst>
                </a:hlinkClick>
              </a:rPr>
              <a:t>Null</a:t>
            </a:r>
            <a:r>
              <a:rPr lang="en-US" dirty="0"/>
              <a:t>, and </a:t>
            </a:r>
            <a:r>
              <a:rPr lang="en-US" dirty="0">
                <a:hlinkClick r:id="rId5">
                  <a:extLst>
                    <a:ext uri="{A12FA001-AC4F-418D-AE19-62706E023703}">
                      <ahyp:hlinkClr xmlns:ahyp="http://schemas.microsoft.com/office/drawing/2018/hyperlinkcolor" val="tx"/>
                    </a:ext>
                  </a:extLst>
                </a:hlinkClick>
              </a:rPr>
              <a:t>Random</a:t>
            </a:r>
            <a:r>
              <a:rPr lang="en-US" dirty="0"/>
              <a:t> providers. In this example, Terraform has no way of knowing that the </a:t>
            </a:r>
            <a:r>
              <a:rPr lang="en-US" dirty="0" err="1"/>
              <a:t>local_file</a:t>
            </a:r>
            <a:r>
              <a:rPr lang="en-US" dirty="0"/>
              <a:t> data resources depend on the result of the </a:t>
            </a:r>
            <a:r>
              <a:rPr lang="en-US" dirty="0">
                <a:hlinkClick r:id="rId6">
                  <a:extLst>
                    <a:ext uri="{A12FA001-AC4F-418D-AE19-62706E023703}">
                      <ahyp:hlinkClr xmlns:ahyp="http://schemas.microsoft.com/office/drawing/2018/hyperlinkcolor" val="tx"/>
                    </a:ext>
                  </a:extLst>
                </a:hlinkClick>
              </a:rPr>
              <a:t>local-exec</a:t>
            </a:r>
            <a:r>
              <a:rPr lang="en-US" dirty="0"/>
              <a:t> provisioner. (We will discuss provisioners in a later lesson.)</a:t>
            </a:r>
          </a:p>
          <a:p>
            <a:pPr marL="0" indent="0">
              <a:buNone/>
            </a:pPr>
            <a:endParaRPr lang="en-US" dirty="0"/>
          </a:p>
          <a:p>
            <a:pPr marL="0" indent="0">
              <a:buNone/>
            </a:pPr>
            <a:endParaRPr lang="en-US" dirty="0"/>
          </a:p>
        </p:txBody>
      </p:sp>
      <p:sp>
        <p:nvSpPr>
          <p:cNvPr id="1899" name="Title 2"/>
          <p:cNvSpPr txBox="1">
            <a:spLocks noGrp="1"/>
          </p:cNvSpPr>
          <p:nvPr>
            <p:ph type="title"/>
          </p:nvPr>
        </p:nvSpPr>
        <p:spPr>
          <a:xfrm>
            <a:off x="544451" y="293840"/>
            <a:ext cx="8155049" cy="669200"/>
          </a:xfrm>
          <a:prstGeom prst="rect">
            <a:avLst/>
          </a:prstGeom>
        </p:spPr>
        <p:txBody>
          <a:bodyPr/>
          <a:lstStyle>
            <a:lvl1pPr>
              <a:defRPr spc="-200"/>
            </a:lvl1pPr>
          </a:lstStyle>
          <a:p>
            <a:r>
              <a:rPr lang="en-US" dirty="0"/>
              <a:t>Explicit Dependencies</a:t>
            </a:r>
            <a:endParaRPr dirty="0"/>
          </a:p>
        </p:txBody>
      </p:sp>
      <p:pic>
        <p:nvPicPr>
          <p:cNvPr id="3" name="Picture 2">
            <a:extLst>
              <a:ext uri="{FF2B5EF4-FFF2-40B4-BE49-F238E27FC236}">
                <a16:creationId xmlns:a16="http://schemas.microsoft.com/office/drawing/2014/main" id="{C53BE695-DA9F-2043-81FA-E32AFCD6F821}"/>
              </a:ext>
            </a:extLst>
          </p:cNvPr>
          <p:cNvPicPr>
            <a:picLocks noChangeAspect="1"/>
          </p:cNvPicPr>
          <p:nvPr/>
        </p:nvPicPr>
        <p:blipFill>
          <a:blip r:embed="rId7"/>
          <a:stretch>
            <a:fillRect/>
          </a:stretch>
        </p:blipFill>
        <p:spPr>
          <a:xfrm>
            <a:off x="544451" y="2373160"/>
            <a:ext cx="3595688" cy="2476500"/>
          </a:xfrm>
          <a:prstGeom prst="rect">
            <a:avLst/>
          </a:prstGeom>
        </p:spPr>
      </p:pic>
      <p:sp>
        <p:nvSpPr>
          <p:cNvPr id="5" name="Text Placeholder 3">
            <a:extLst>
              <a:ext uri="{FF2B5EF4-FFF2-40B4-BE49-F238E27FC236}">
                <a16:creationId xmlns:a16="http://schemas.microsoft.com/office/drawing/2014/main" id="{517C01C8-5FD3-EEA9-E713-47ED2A3F62D4}"/>
              </a:ext>
            </a:extLst>
          </p:cNvPr>
          <p:cNvSpPr txBox="1">
            <a:spLocks/>
          </p:cNvSpPr>
          <p:nvPr/>
        </p:nvSpPr>
        <p:spPr>
          <a:xfrm>
            <a:off x="2587413" y="4751492"/>
            <a:ext cx="6437557"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developer.hashicorp.com</a:t>
            </a:r>
            <a:r>
              <a:rPr lang="en-GB" sz="1200" u="sng" dirty="0">
                <a:solidFill>
                  <a:schemeClr val="accent4"/>
                </a:solidFill>
                <a:uFill>
                  <a:solidFill>
                    <a:srgbClr val="0000FF"/>
                  </a:solidFill>
                </a:uFill>
              </a:rPr>
              <a:t>/terraform/language/meta-arguments/</a:t>
            </a:r>
            <a:r>
              <a:rPr lang="en-GB" sz="1200" u="sng" dirty="0" err="1">
                <a:solidFill>
                  <a:schemeClr val="accent4"/>
                </a:solidFill>
                <a:uFill>
                  <a:solidFill>
                    <a:srgbClr val="0000FF"/>
                  </a:solidFill>
                </a:uFill>
              </a:rPr>
              <a:t>depends_on</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extLst>
      <p:ext uri="{BB962C8B-B14F-4D97-AF65-F5344CB8AC3E}">
        <p14:creationId xmlns:p14="http://schemas.microsoft.com/office/powerpoint/2010/main" val="806119734"/>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544944" y="1256144"/>
            <a:ext cx="8154556" cy="3465485"/>
          </a:xfrm>
          <a:prstGeom prst="rect">
            <a:avLst/>
          </a:prstGeom>
        </p:spPr>
        <p:txBody>
          <a:bodyPr anchor="t">
            <a:normAutofit/>
          </a:bodyPr>
          <a:lstStyle/>
          <a:p>
            <a:pPr marL="0" indent="0">
              <a:buNone/>
            </a:pPr>
            <a:r>
              <a:rPr lang="en-US" dirty="0"/>
              <a:t>Configurations sometimes contain resources that do not depend on any other resource. For example, if you were to add another </a:t>
            </a:r>
            <a:r>
              <a:rPr lang="en-US" dirty="0" err="1"/>
              <a:t>azurerm_virtual_machine</a:t>
            </a:r>
            <a:r>
              <a:rPr lang="en-US" dirty="0"/>
              <a:t> block to create a second VM, there would be no dependency between the first and second VMs. Because there is no dependency between the VMs, they can be created in parallel.</a:t>
            </a:r>
          </a:p>
          <a:p>
            <a:pPr marL="0" indent="0">
              <a:buNone/>
            </a:pPr>
            <a:r>
              <a:rPr lang="en-US" dirty="0"/>
              <a:t>Whenever possible, Terraform will perform operations concurrently. By default, Terraform will process up to 10 nodes concurrently while </a:t>
            </a:r>
            <a:r>
              <a:rPr lang="en-US" dirty="0">
                <a:hlinkClick r:id="rId3">
                  <a:extLst>
                    <a:ext uri="{A12FA001-AC4F-418D-AE19-62706E023703}">
                      <ahyp:hlinkClr xmlns:ahyp="http://schemas.microsoft.com/office/drawing/2018/hyperlinkcolor" val="tx"/>
                    </a:ext>
                  </a:extLst>
                </a:hlinkClick>
              </a:rPr>
              <a:t>walking the graph</a:t>
            </a:r>
            <a:r>
              <a:rPr lang="en-US" dirty="0"/>
              <a:t>.</a:t>
            </a:r>
            <a:br>
              <a:rPr lang="en-US" dirty="0"/>
            </a:br>
            <a:endParaRPr lang="en-US" dirty="0"/>
          </a:p>
        </p:txBody>
      </p:sp>
      <p:sp>
        <p:nvSpPr>
          <p:cNvPr id="1899" name="Title 2"/>
          <p:cNvSpPr txBox="1">
            <a:spLocks noGrp="1"/>
          </p:cNvSpPr>
          <p:nvPr>
            <p:ph type="title"/>
          </p:nvPr>
        </p:nvSpPr>
        <p:spPr>
          <a:xfrm>
            <a:off x="544451" y="293840"/>
            <a:ext cx="8155049" cy="669200"/>
          </a:xfrm>
          <a:prstGeom prst="rect">
            <a:avLst/>
          </a:prstGeom>
        </p:spPr>
        <p:txBody>
          <a:bodyPr/>
          <a:lstStyle>
            <a:lvl1pPr>
              <a:defRPr spc="-200"/>
            </a:lvl1pPr>
          </a:lstStyle>
          <a:p>
            <a:r>
              <a:rPr lang="en-US" dirty="0"/>
              <a:t>Non-Dependent Resources</a:t>
            </a:r>
          </a:p>
        </p:txBody>
      </p:sp>
      <p:sp>
        <p:nvSpPr>
          <p:cNvPr id="4" name="Text Placeholder 3">
            <a:extLst>
              <a:ext uri="{FF2B5EF4-FFF2-40B4-BE49-F238E27FC236}">
                <a16:creationId xmlns:a16="http://schemas.microsoft.com/office/drawing/2014/main" id="{E3295640-9880-ACE8-71B1-FBCAB504D67E}"/>
              </a:ext>
            </a:extLst>
          </p:cNvPr>
          <p:cNvSpPr txBox="1">
            <a:spLocks/>
          </p:cNvSpPr>
          <p:nvPr/>
        </p:nvSpPr>
        <p:spPr>
          <a:xfrm>
            <a:off x="2587413" y="4751492"/>
            <a:ext cx="6437557"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developer.hashicorp.com</a:t>
            </a:r>
            <a:r>
              <a:rPr lang="en-GB" sz="1200" u="sng" dirty="0">
                <a:solidFill>
                  <a:schemeClr val="accent4"/>
                </a:solidFill>
                <a:uFill>
                  <a:solidFill>
                    <a:srgbClr val="0000FF"/>
                  </a:solidFill>
                </a:uFill>
              </a:rPr>
              <a:t>/terraform/language/meta-arguments/</a:t>
            </a:r>
            <a:r>
              <a:rPr lang="en-GB" sz="1200" u="sng" dirty="0" err="1">
                <a:solidFill>
                  <a:schemeClr val="accent4"/>
                </a:solidFill>
                <a:uFill>
                  <a:solidFill>
                    <a:srgbClr val="0000FF"/>
                  </a:solidFill>
                </a:uFill>
              </a:rPr>
              <a:t>depends_on</a:t>
            </a:r>
            <a:endParaRPr lang="en-GB" sz="1200" u="sng" dirty="0">
              <a:solidFill>
                <a:srgbClr val="0000FF"/>
              </a:solidFill>
              <a:uFill>
                <a:solidFill>
                  <a:srgbClr val="0000FF"/>
                </a:solidFill>
              </a:uFill>
            </a:endParaRPr>
          </a:p>
        </p:txBody>
      </p:sp>
    </p:spTree>
    <p:extLst>
      <p:ext uri="{BB962C8B-B14F-4D97-AF65-F5344CB8AC3E}">
        <p14:creationId xmlns:p14="http://schemas.microsoft.com/office/powerpoint/2010/main" val="2290490616"/>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GB" sz="3600" b="1" dirty="0">
                <a:solidFill>
                  <a:schemeClr val="accent6"/>
                </a:solidFill>
                <a:latin typeface="Open Sans"/>
                <a:ea typeface="Open Sans"/>
                <a:cs typeface="Open Sans"/>
                <a:sym typeface="Open Sans"/>
              </a:rPr>
              <a:t>Provisioners</a:t>
            </a:r>
            <a:endParaRPr sz="500" dirty="0"/>
          </a:p>
        </p:txBody>
      </p:sp>
    </p:spTree>
    <p:extLst>
      <p:ext uri="{BB962C8B-B14F-4D97-AF65-F5344CB8AC3E}">
        <p14:creationId xmlns:p14="http://schemas.microsoft.com/office/powerpoint/2010/main" val="1218817012"/>
      </p:ext>
    </p:extLst>
  </p:cSld>
  <p:clrMapOvr>
    <a:masterClrMapping/>
  </p:clrMapOvr>
  <p:transition spd="med">
    <p:fade thruBlk="1"/>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544944" y="1256144"/>
            <a:ext cx="8154556" cy="3465485"/>
          </a:xfrm>
          <a:prstGeom prst="rect">
            <a:avLst/>
          </a:prstGeom>
        </p:spPr>
        <p:txBody>
          <a:bodyPr anchor="t">
            <a:normAutofit/>
          </a:bodyPr>
          <a:lstStyle/>
          <a:p>
            <a:pPr marL="0" indent="0">
              <a:buNone/>
            </a:pPr>
            <a:r>
              <a:rPr lang="en-US" dirty="0"/>
              <a:t>Terraform </a:t>
            </a:r>
            <a:r>
              <a:rPr lang="en-US" dirty="0">
                <a:hlinkClick r:id="rId3">
                  <a:extLst>
                    <a:ext uri="{A12FA001-AC4F-418D-AE19-62706E023703}">
                      <ahyp:hlinkClr xmlns:ahyp="http://schemas.microsoft.com/office/drawing/2018/hyperlinkcolor" val="tx"/>
                    </a:ext>
                  </a:extLst>
                </a:hlinkClick>
              </a:rPr>
              <a:t>provisioners</a:t>
            </a:r>
            <a:r>
              <a:rPr lang="en-US" dirty="0"/>
              <a:t> help you do additional setup and configuration when a resource is created or destroyed. You can move files, run shell scripts, and install software.</a:t>
            </a:r>
          </a:p>
          <a:p>
            <a:pPr marL="0" indent="0">
              <a:buNone/>
            </a:pPr>
            <a:r>
              <a:rPr lang="en-US" dirty="0"/>
              <a:t>Provisioners are not intended to maintain desired state and configuration for existing resources. For that purpose, you should use one of the many tools for configuration management, such as </a:t>
            </a:r>
            <a:r>
              <a:rPr lang="en-US" dirty="0">
                <a:hlinkClick r:id="rId4">
                  <a:extLst>
                    <a:ext uri="{A12FA001-AC4F-418D-AE19-62706E023703}">
                      <ahyp:hlinkClr xmlns:ahyp="http://schemas.microsoft.com/office/drawing/2018/hyperlinkcolor" val="tx"/>
                    </a:ext>
                  </a:extLst>
                </a:hlinkClick>
              </a:rPr>
              <a:t>Chef</a:t>
            </a:r>
            <a:r>
              <a:rPr lang="en-US" dirty="0"/>
              <a:t>, </a:t>
            </a:r>
            <a:r>
              <a:rPr lang="en-US" dirty="0">
                <a:hlinkClick r:id="rId5">
                  <a:extLst>
                    <a:ext uri="{A12FA001-AC4F-418D-AE19-62706E023703}">
                      <ahyp:hlinkClr xmlns:ahyp="http://schemas.microsoft.com/office/drawing/2018/hyperlinkcolor" val="tx"/>
                    </a:ext>
                  </a:extLst>
                </a:hlinkClick>
              </a:rPr>
              <a:t>Ansible</a:t>
            </a:r>
            <a:r>
              <a:rPr lang="en-US" dirty="0"/>
              <a:t>, or PowerShell </a:t>
            </a:r>
            <a:r>
              <a:rPr lang="en-US" dirty="0">
                <a:hlinkClick r:id="rId6">
                  <a:extLst>
                    <a:ext uri="{A12FA001-AC4F-418D-AE19-62706E023703}">
                      <ahyp:hlinkClr xmlns:ahyp="http://schemas.microsoft.com/office/drawing/2018/hyperlinkcolor" val="tx"/>
                    </a:ext>
                  </a:extLst>
                </a:hlinkClick>
              </a:rPr>
              <a:t>Desired State Configuration</a:t>
            </a:r>
            <a:r>
              <a:rPr lang="en-US" dirty="0"/>
              <a:t>. (Terraform includes a </a:t>
            </a:r>
            <a:r>
              <a:rPr lang="en-US" dirty="0">
                <a:hlinkClick r:id="rId7">
                  <a:extLst>
                    <a:ext uri="{A12FA001-AC4F-418D-AE19-62706E023703}">
                      <ahyp:hlinkClr xmlns:ahyp="http://schemas.microsoft.com/office/drawing/2018/hyperlinkcolor" val="tx"/>
                    </a:ext>
                  </a:extLst>
                </a:hlinkClick>
              </a:rPr>
              <a:t>chef</a:t>
            </a:r>
            <a:r>
              <a:rPr lang="en-US" dirty="0"/>
              <a:t> provisioner.)</a:t>
            </a:r>
          </a:p>
        </p:txBody>
      </p:sp>
      <p:sp>
        <p:nvSpPr>
          <p:cNvPr id="1899" name="Title 2"/>
          <p:cNvSpPr txBox="1">
            <a:spLocks noGrp="1"/>
          </p:cNvSpPr>
          <p:nvPr>
            <p:ph type="title"/>
          </p:nvPr>
        </p:nvSpPr>
        <p:spPr>
          <a:xfrm>
            <a:off x="544451" y="293840"/>
            <a:ext cx="8155049" cy="669200"/>
          </a:xfrm>
          <a:prstGeom prst="rect">
            <a:avLst/>
          </a:prstGeom>
        </p:spPr>
        <p:txBody>
          <a:bodyPr/>
          <a:lstStyle>
            <a:lvl1pPr>
              <a:defRPr spc="-200"/>
            </a:lvl1pPr>
          </a:lstStyle>
          <a:p>
            <a:r>
              <a:rPr lang="en-US" dirty="0"/>
              <a:t>Provisioner</a:t>
            </a:r>
          </a:p>
        </p:txBody>
      </p:sp>
      <p:sp>
        <p:nvSpPr>
          <p:cNvPr id="4" name="Text Placeholder 3">
            <a:extLst>
              <a:ext uri="{FF2B5EF4-FFF2-40B4-BE49-F238E27FC236}">
                <a16:creationId xmlns:a16="http://schemas.microsoft.com/office/drawing/2014/main" id="{FD5CC59A-CB3A-733E-D526-485D0D2A46A9}"/>
              </a:ext>
            </a:extLst>
          </p:cNvPr>
          <p:cNvSpPr txBox="1">
            <a:spLocks/>
          </p:cNvSpPr>
          <p:nvPr/>
        </p:nvSpPr>
        <p:spPr>
          <a:xfrm>
            <a:off x="2587413" y="4751492"/>
            <a:ext cx="6437557"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developer.hashicorp.com</a:t>
            </a:r>
            <a:r>
              <a:rPr lang="en-GB" sz="1200" u="sng" dirty="0">
                <a:solidFill>
                  <a:schemeClr val="accent4"/>
                </a:solidFill>
                <a:uFill>
                  <a:solidFill>
                    <a:srgbClr val="0000FF"/>
                  </a:solidFill>
                </a:uFill>
              </a:rPr>
              <a:t>/terraform/language/resources/provisioners/syntax</a:t>
            </a: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extLst>
      <p:ext uri="{BB962C8B-B14F-4D97-AF65-F5344CB8AC3E}">
        <p14:creationId xmlns:p14="http://schemas.microsoft.com/office/powerpoint/2010/main" val="738538669"/>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544944" y="1256144"/>
            <a:ext cx="8154556" cy="3465485"/>
          </a:xfrm>
          <a:prstGeom prst="rect">
            <a:avLst/>
          </a:prstGeom>
        </p:spPr>
        <p:txBody>
          <a:bodyPr anchor="t">
            <a:normAutofit/>
          </a:bodyPr>
          <a:lstStyle/>
          <a:p>
            <a:pPr marL="0" indent="0">
              <a:buNone/>
            </a:pPr>
            <a:r>
              <a:rPr lang="en-US" dirty="0"/>
              <a:t>Provisioners are defined on resources, most commonly a new instance of a virtual machine or container.</a:t>
            </a:r>
          </a:p>
          <a:p>
            <a:pPr marL="0" indent="0">
              <a:buNone/>
            </a:pPr>
            <a:r>
              <a:rPr lang="en-US" dirty="0"/>
              <a:t>Terraform provides a special </a:t>
            </a:r>
            <a:r>
              <a:rPr lang="en-US" dirty="0">
                <a:hlinkClick r:id="rId3">
                  <a:extLst>
                    <a:ext uri="{A12FA001-AC4F-418D-AE19-62706E023703}">
                      <ahyp:hlinkClr xmlns:ahyp="http://schemas.microsoft.com/office/drawing/2018/hyperlinkcolor" val="tx"/>
                    </a:ext>
                  </a:extLst>
                </a:hlinkClick>
              </a:rPr>
              <a:t>null_resource</a:t>
            </a:r>
            <a:r>
              <a:rPr lang="en-US" dirty="0"/>
              <a:t> that allows you to configure provisioners that are not directly associated with an existing resource. Like all resources, </a:t>
            </a:r>
            <a:r>
              <a:rPr lang="en-US" dirty="0" err="1"/>
              <a:t>null_resource</a:t>
            </a:r>
            <a:r>
              <a:rPr lang="en-US" dirty="0"/>
              <a:t> supports </a:t>
            </a:r>
            <a:r>
              <a:rPr lang="en-US" dirty="0">
                <a:hlinkClick r:id="rId4">
                  <a:extLst>
                    <a:ext uri="{A12FA001-AC4F-418D-AE19-62706E023703}">
                      <ahyp:hlinkClr xmlns:ahyp="http://schemas.microsoft.com/office/drawing/2018/hyperlinkcolor" val="tx"/>
                    </a:ext>
                  </a:extLst>
                </a:hlinkClick>
              </a:rPr>
              <a:t>meta-parameters</a:t>
            </a:r>
            <a:r>
              <a:rPr lang="en-US" dirty="0"/>
              <a:t> such as </a:t>
            </a:r>
            <a:r>
              <a:rPr lang="en-US" dirty="0" err="1"/>
              <a:t>depends_on</a:t>
            </a:r>
            <a:r>
              <a:rPr lang="en-US" dirty="0"/>
              <a:t>, allowing you to control when a provisioner is run.</a:t>
            </a:r>
          </a:p>
        </p:txBody>
      </p:sp>
      <p:sp>
        <p:nvSpPr>
          <p:cNvPr id="1899" name="Title 2"/>
          <p:cNvSpPr txBox="1">
            <a:spLocks noGrp="1"/>
          </p:cNvSpPr>
          <p:nvPr>
            <p:ph type="title"/>
          </p:nvPr>
        </p:nvSpPr>
        <p:spPr>
          <a:xfrm>
            <a:off x="544451" y="293840"/>
            <a:ext cx="8155049" cy="669200"/>
          </a:xfrm>
          <a:prstGeom prst="rect">
            <a:avLst/>
          </a:prstGeom>
        </p:spPr>
        <p:txBody>
          <a:bodyPr/>
          <a:lstStyle>
            <a:lvl1pPr>
              <a:defRPr spc="-200"/>
            </a:lvl1pPr>
          </a:lstStyle>
          <a:p>
            <a:r>
              <a:rPr lang="en-US" dirty="0"/>
              <a:t>Provisioner</a:t>
            </a:r>
          </a:p>
        </p:txBody>
      </p:sp>
      <p:sp>
        <p:nvSpPr>
          <p:cNvPr id="4" name="Text Placeholder 3">
            <a:extLst>
              <a:ext uri="{FF2B5EF4-FFF2-40B4-BE49-F238E27FC236}">
                <a16:creationId xmlns:a16="http://schemas.microsoft.com/office/drawing/2014/main" id="{9ED27F03-B32D-D4CF-5275-6E8D38EEEF44}"/>
              </a:ext>
            </a:extLst>
          </p:cNvPr>
          <p:cNvSpPr txBox="1">
            <a:spLocks/>
          </p:cNvSpPr>
          <p:nvPr/>
        </p:nvSpPr>
        <p:spPr>
          <a:xfrm>
            <a:off x="2587413" y="4751492"/>
            <a:ext cx="6437557"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developer.hashicorp.com</a:t>
            </a:r>
            <a:r>
              <a:rPr lang="en-GB" sz="1200" u="sng" dirty="0">
                <a:solidFill>
                  <a:schemeClr val="accent4"/>
                </a:solidFill>
                <a:uFill>
                  <a:solidFill>
                    <a:srgbClr val="0000FF"/>
                  </a:solidFill>
                </a:uFill>
              </a:rPr>
              <a:t>/terraform/language/resources/provisioners/syntax</a:t>
            </a: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extLst>
      <p:ext uri="{BB962C8B-B14F-4D97-AF65-F5344CB8AC3E}">
        <p14:creationId xmlns:p14="http://schemas.microsoft.com/office/powerpoint/2010/main" val="2571512469"/>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544944" y="1256144"/>
            <a:ext cx="4811154" cy="3465485"/>
          </a:xfrm>
          <a:prstGeom prst="rect">
            <a:avLst/>
          </a:prstGeom>
        </p:spPr>
        <p:txBody>
          <a:bodyPr anchor="t">
            <a:normAutofit/>
          </a:bodyPr>
          <a:lstStyle/>
          <a:p>
            <a:pPr marL="0" indent="0">
              <a:buNone/>
            </a:pPr>
            <a:r>
              <a:rPr lang="en-US" dirty="0"/>
              <a:t>As this example shows, you can define more than one provisioner in a resource block. The </a:t>
            </a:r>
            <a:r>
              <a:rPr lang="en-US" dirty="0">
                <a:hlinkClick r:id="rId3">
                  <a:extLst>
                    <a:ext uri="{A12FA001-AC4F-418D-AE19-62706E023703}">
                      <ahyp:hlinkClr xmlns:ahyp="http://schemas.microsoft.com/office/drawing/2018/hyperlinkcolor" val="tx"/>
                    </a:ext>
                  </a:extLst>
                </a:hlinkClick>
              </a:rPr>
              <a:t>file</a:t>
            </a:r>
            <a:r>
              <a:rPr lang="en-US" dirty="0"/>
              <a:t> and </a:t>
            </a:r>
            <a:r>
              <a:rPr lang="en-US" dirty="0">
                <a:hlinkClick r:id="rId4">
                  <a:extLst>
                    <a:ext uri="{A12FA001-AC4F-418D-AE19-62706E023703}">
                      <ahyp:hlinkClr xmlns:ahyp="http://schemas.microsoft.com/office/drawing/2018/hyperlinkcolor" val="tx"/>
                    </a:ext>
                  </a:extLst>
                </a:hlinkClick>
              </a:rPr>
              <a:t>remote-exec</a:t>
            </a:r>
            <a:r>
              <a:rPr lang="en-US" dirty="0"/>
              <a:t> providers are used to perform two simple setup tasks:</a:t>
            </a:r>
            <a:br>
              <a:rPr lang="en-US" dirty="0"/>
            </a:br>
            <a:endParaRPr lang="en-US" dirty="0"/>
          </a:p>
          <a:p>
            <a:r>
              <a:rPr lang="en-US" dirty="0"/>
              <a:t>File copies a text file from the machine that is running Terraform to the new VM instance.</a:t>
            </a:r>
          </a:p>
          <a:p>
            <a:r>
              <a:rPr lang="en-US" dirty="0"/>
              <a:t>Remote-exec runs two commands to list the home folder contents and display the contents of the text file.</a:t>
            </a:r>
          </a:p>
          <a:p>
            <a:pPr marL="0" indent="0">
              <a:buNone/>
            </a:pPr>
            <a:endParaRPr lang="en-US" dirty="0"/>
          </a:p>
        </p:txBody>
      </p:sp>
      <p:sp>
        <p:nvSpPr>
          <p:cNvPr id="1899" name="Title 2"/>
          <p:cNvSpPr txBox="1">
            <a:spLocks noGrp="1"/>
          </p:cNvSpPr>
          <p:nvPr>
            <p:ph type="title"/>
          </p:nvPr>
        </p:nvSpPr>
        <p:spPr>
          <a:xfrm>
            <a:off x="544451" y="293840"/>
            <a:ext cx="8155049" cy="669200"/>
          </a:xfrm>
          <a:prstGeom prst="rect">
            <a:avLst/>
          </a:prstGeom>
        </p:spPr>
        <p:txBody>
          <a:bodyPr/>
          <a:lstStyle>
            <a:lvl1pPr>
              <a:defRPr spc="-200"/>
            </a:lvl1pPr>
          </a:lstStyle>
          <a:p>
            <a:r>
              <a:rPr lang="en-US" dirty="0"/>
              <a:t>Provisioner</a:t>
            </a:r>
          </a:p>
        </p:txBody>
      </p:sp>
      <p:pic>
        <p:nvPicPr>
          <p:cNvPr id="2" name="Picture 1">
            <a:extLst>
              <a:ext uri="{FF2B5EF4-FFF2-40B4-BE49-F238E27FC236}">
                <a16:creationId xmlns:a16="http://schemas.microsoft.com/office/drawing/2014/main" id="{D6268385-E800-5E46-8BC5-101477A2639F}"/>
              </a:ext>
            </a:extLst>
          </p:cNvPr>
          <p:cNvPicPr>
            <a:picLocks noChangeAspect="1"/>
          </p:cNvPicPr>
          <p:nvPr/>
        </p:nvPicPr>
        <p:blipFill>
          <a:blip r:embed="rId5"/>
          <a:stretch>
            <a:fillRect/>
          </a:stretch>
        </p:blipFill>
        <p:spPr>
          <a:xfrm>
            <a:off x="5461000" y="1256144"/>
            <a:ext cx="3238500" cy="3462338"/>
          </a:xfrm>
          <a:prstGeom prst="rect">
            <a:avLst/>
          </a:prstGeom>
        </p:spPr>
      </p:pic>
      <p:sp>
        <p:nvSpPr>
          <p:cNvPr id="5" name="Text Placeholder 3">
            <a:extLst>
              <a:ext uri="{FF2B5EF4-FFF2-40B4-BE49-F238E27FC236}">
                <a16:creationId xmlns:a16="http://schemas.microsoft.com/office/drawing/2014/main" id="{4CF728EC-E0E6-7031-46FD-16036C56D200}"/>
              </a:ext>
            </a:extLst>
          </p:cNvPr>
          <p:cNvSpPr txBox="1">
            <a:spLocks/>
          </p:cNvSpPr>
          <p:nvPr/>
        </p:nvSpPr>
        <p:spPr>
          <a:xfrm>
            <a:off x="2587413" y="4751492"/>
            <a:ext cx="6437557"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developer.hashicorp.com</a:t>
            </a:r>
            <a:r>
              <a:rPr lang="en-GB" sz="1200" u="sng" dirty="0">
                <a:solidFill>
                  <a:schemeClr val="accent4"/>
                </a:solidFill>
                <a:uFill>
                  <a:solidFill>
                    <a:srgbClr val="0000FF"/>
                  </a:solidFill>
                </a:uFill>
              </a:rPr>
              <a:t>/terraform/language/resources/provisioners/syntax</a:t>
            </a: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extLst>
      <p:ext uri="{BB962C8B-B14F-4D97-AF65-F5344CB8AC3E}">
        <p14:creationId xmlns:p14="http://schemas.microsoft.com/office/powerpoint/2010/main" val="1026558837"/>
      </p:ext>
    </p:extLst>
  </p:cSld>
  <p:clrMapOvr>
    <a:masterClrMapping/>
  </p:clrMapOvr>
  <p:transition spd="med"/>
</p:sld>
</file>

<file path=ppt/theme/theme1.xml><?xml version="1.0" encoding="utf-8"?>
<a:theme xmlns:a="http://schemas.openxmlformats.org/drawingml/2006/main" name="White">
  <a:themeElements>
    <a:clrScheme name="Custom 37">
      <a:dk1>
        <a:srgbClr val="1562FF"/>
      </a:dk1>
      <a:lt1>
        <a:srgbClr val="0D44CC"/>
      </a:lt1>
      <a:dk2>
        <a:srgbClr val="00BC7F"/>
      </a:dk2>
      <a:lt2>
        <a:srgbClr val="C92070"/>
      </a:lt2>
      <a:accent1>
        <a:srgbClr val="9396A2"/>
      </a:accent1>
      <a:accent2>
        <a:srgbClr val="B6B8C2"/>
      </a:accent2>
      <a:accent3>
        <a:srgbClr val="D2D4DB"/>
      </a:accent3>
      <a:accent4>
        <a:srgbClr val="5E42E9"/>
      </a:accent4>
      <a:accent5>
        <a:srgbClr val="F7F8FA"/>
      </a:accent5>
      <a:accent6>
        <a:srgbClr val="FFFFF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Slides">
  <a:themeElements>
    <a:clrScheme name="Title Slides">
      <a:dk1>
        <a:srgbClr val="000000"/>
      </a:dk1>
      <a:lt1>
        <a:srgbClr val="000000"/>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Calibri"/>
        <a:ea typeface="Calibri"/>
        <a:cs typeface="Calibri"/>
      </a:majorFont>
      <a:minorFont>
        <a:latin typeface="Helvetica"/>
        <a:ea typeface="Helvetica"/>
        <a:cs typeface="Helvetica"/>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21918" tIns="121918" rIns="121918" bIns="121918" numCol="1" spcCol="38100" rtlCol="0" anchor="ctr">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21918" tIns="121918" rIns="121918" bIns="121918"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2255</TotalTime>
  <Words>10842</Words>
  <Application>Microsoft Macintosh PowerPoint</Application>
  <PresentationFormat>On-screen Show (16:9)</PresentationFormat>
  <Paragraphs>1478</Paragraphs>
  <Slides>164</Slides>
  <Notes>111</Notes>
  <HiddenSlides>1</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164</vt:i4>
      </vt:variant>
    </vt:vector>
  </HeadingPairs>
  <TitlesOfParts>
    <vt:vector size="181" baseType="lpstr">
      <vt:lpstr>Rockwell Extra Bold</vt:lpstr>
      <vt:lpstr>Times New Roman</vt:lpstr>
      <vt:lpstr>Arial</vt:lpstr>
      <vt:lpstr>Segoe UI</vt:lpstr>
      <vt:lpstr>Segoe UI Semibold</vt:lpstr>
      <vt:lpstr>Verdana</vt:lpstr>
      <vt:lpstr>Tahoma</vt:lpstr>
      <vt:lpstr>Open Sans</vt:lpstr>
      <vt:lpstr>Menlo</vt:lpstr>
      <vt:lpstr>Courier</vt:lpstr>
      <vt:lpstr>Helvetica</vt:lpstr>
      <vt:lpstr>Segoe UI Light</vt:lpstr>
      <vt:lpstr>Calibri</vt:lpstr>
      <vt:lpstr>Wingdings</vt:lpstr>
      <vt:lpstr>Segoe UI Semilight</vt:lpstr>
      <vt:lpstr>White</vt:lpstr>
      <vt:lpstr>Title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PowerPoint Presentation</vt:lpstr>
      <vt:lpstr>Variables</vt:lpstr>
      <vt:lpstr>Variables - Types</vt:lpstr>
      <vt:lpstr>Variables - Types</vt:lpstr>
      <vt:lpstr>Variables - Scoping</vt:lpstr>
      <vt:lpstr>Variables – How to Use</vt:lpstr>
      <vt:lpstr>Variables – How to Use</vt:lpstr>
      <vt:lpstr>Variables – How to Use</vt:lpstr>
      <vt:lpstr>PowerPoint Presentation</vt:lpstr>
      <vt:lpstr>PowerPoint Presentation</vt:lpstr>
      <vt:lpstr>Outputs</vt:lpstr>
      <vt:lpstr>Outputs</vt:lpstr>
      <vt:lpstr>Outputs</vt:lpstr>
      <vt:lpstr>PowerPoint Presentation</vt:lpstr>
      <vt:lpstr>Interpolations</vt:lpstr>
      <vt:lpstr>Interpolations – Count</vt:lpstr>
      <vt:lpstr>Interpolations - Conditionals</vt:lpstr>
      <vt:lpstr>Interpolations – Built-In Functions</vt:lpstr>
      <vt:lpstr>Interpolations – Built-In Functions</vt:lpstr>
      <vt:lpstr>Interpolations – Math</vt:lpstr>
      <vt:lpstr>Interpolations – locals</vt:lpstr>
      <vt:lpstr>PowerPoint Presentation</vt:lpstr>
      <vt:lpstr>PowerPoint Presentation</vt:lpstr>
      <vt:lpstr>Modules</vt:lpstr>
      <vt:lpstr>Module Usage</vt:lpstr>
      <vt:lpstr>Module Sources</vt:lpstr>
      <vt:lpstr>Module Usage</vt:lpstr>
      <vt:lpstr>Public Module Registry</vt:lpstr>
      <vt:lpstr>Private Module Registry</vt:lpstr>
      <vt:lpstr>PowerPoint Presentation</vt:lpstr>
      <vt:lpstr>PowerPoint Presentation</vt:lpstr>
      <vt:lpstr>Dependencies</vt:lpstr>
      <vt:lpstr>Implicit Dependencies</vt:lpstr>
      <vt:lpstr>Explicit Dependencies</vt:lpstr>
      <vt:lpstr>Explicit Dependencies</vt:lpstr>
      <vt:lpstr>Non-Dependent Resources</vt:lpstr>
      <vt:lpstr>PowerPoint Presentation</vt:lpstr>
      <vt:lpstr>Provisioner</vt:lpstr>
      <vt:lpstr>Provisioner</vt:lpstr>
      <vt:lpstr>Provisioner</vt:lpstr>
      <vt:lpstr>Provisioner</vt:lpstr>
      <vt:lpstr>Provisioner</vt:lpstr>
      <vt:lpstr>PowerPoint Presentation</vt:lpstr>
      <vt:lpstr>Backend</vt:lpstr>
      <vt:lpstr>Backend-azurerm</vt:lpstr>
      <vt:lpstr>Backend-azurerm</vt:lpstr>
      <vt:lpstr>PowerPoint Presentation</vt:lpstr>
      <vt:lpstr>PowerPoint Presentation</vt:lpstr>
      <vt:lpstr>.terraform</vt:lpstr>
      <vt:lpstr>Resource Addressing</vt:lpstr>
      <vt:lpstr>Resource Addressing</vt:lpstr>
      <vt:lpstr>Resource Addressing</vt:lpstr>
      <vt:lpstr>Commands - init</vt:lpstr>
      <vt:lpstr>Commands - plan</vt:lpstr>
      <vt:lpstr>Commands - plan</vt:lpstr>
      <vt:lpstr>Commands - apply</vt:lpstr>
      <vt:lpstr>Commands - destroy</vt:lpstr>
      <vt:lpstr>Commands - fmt</vt:lpstr>
      <vt:lpstr>Commands - validate</vt:lpstr>
      <vt:lpstr>Commands - refresh</vt:lpstr>
      <vt:lpstr>Commands - output</vt:lpstr>
      <vt:lpstr>Commands - console</vt:lpstr>
      <vt:lpstr>Commands - graph</vt:lpstr>
      <vt:lpstr>Commands - graph</vt:lpstr>
      <vt:lpstr>Advanced Commands</vt:lpstr>
      <vt:lpstr>PowerPoint Presentation</vt:lpstr>
      <vt:lpstr>Azure Secrets</vt:lpstr>
      <vt:lpstr>PowerPoint Presentation</vt:lpstr>
      <vt:lpstr>PowerPoint Presentation</vt:lpstr>
      <vt:lpstr>What is DevOps?</vt:lpstr>
      <vt:lpstr>What is DevOps?</vt:lpstr>
      <vt:lpstr>High Performance DevOps Companies Achieve…</vt:lpstr>
      <vt:lpstr>DevOps vs Traditional SW Delivery</vt:lpstr>
      <vt:lpstr>How Microsoft can help</vt:lpstr>
      <vt:lpstr>What technologies do I need to support DevOps?</vt:lpstr>
      <vt:lpstr>CI vs CS</vt:lpstr>
      <vt:lpstr>What is Azure DevOps?</vt:lpstr>
      <vt:lpstr>Dashboards</vt:lpstr>
      <vt:lpstr>PowerPoint Presentation</vt:lpstr>
      <vt:lpstr>PowerPoint Presentation</vt:lpstr>
      <vt:lpstr>Boards</vt:lpstr>
      <vt:lpstr>Kanban Boards</vt:lpstr>
      <vt:lpstr>Boards</vt:lpstr>
      <vt:lpstr>PowerPoint Presentation</vt:lpstr>
      <vt:lpstr>PowerPoint Presentation</vt:lpstr>
      <vt:lpstr>Working with Git in Azure DevOps</vt:lpstr>
      <vt:lpstr>PowerPoint Presentation</vt:lpstr>
      <vt:lpstr>PowerPoint Presentation</vt:lpstr>
      <vt:lpstr>Azure Pipelines</vt:lpstr>
      <vt:lpstr>Azure Pipelines Concepts</vt:lpstr>
      <vt:lpstr>PowerPoint Presentation</vt:lpstr>
      <vt:lpstr>PowerPoint Presentation</vt:lpstr>
      <vt:lpstr>PowerPoint Presentation</vt:lpstr>
      <vt:lpstr>The #1 developer community on the planet</vt:lpstr>
      <vt:lpstr>Home to the most important and popular open source projects  on the planet </vt:lpstr>
      <vt:lpstr>Azure DevOps Integrated with GitHub</vt:lpstr>
      <vt:lpstr>Working with Azure DevOps</vt:lpstr>
      <vt:lpstr>Azure DevOps</vt:lpstr>
      <vt:lpstr>Broadening the Azure Ecosystem</vt:lpstr>
      <vt:lpstr>Azure DevOps: Choose the tools and clouds you love</vt:lpstr>
      <vt:lpstr>DevOps at Microsoft</vt:lpstr>
      <vt:lpstr>Continuous Security</vt:lpstr>
      <vt:lpstr>Smarter Insights, Faster</vt:lpstr>
      <vt:lpstr>Infrastructure and Configuration as Code</vt:lpstr>
      <vt:lpstr>Azure DevOps Pipelines/Projects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Philippe Zenhaeusern</cp:lastModifiedBy>
  <cp:revision>13</cp:revision>
  <dcterms:modified xsi:type="dcterms:W3CDTF">2023-10-04T20:34:08Z</dcterms:modified>
</cp:coreProperties>
</file>